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72" r:id="rId3"/>
    <p:sldId id="292" r:id="rId4"/>
    <p:sldId id="286" r:id="rId5"/>
    <p:sldId id="299" r:id="rId6"/>
    <p:sldId id="300" r:id="rId7"/>
    <p:sldId id="301" r:id="rId8"/>
    <p:sldId id="302" r:id="rId9"/>
    <p:sldId id="309" r:id="rId10"/>
    <p:sldId id="314" r:id="rId11"/>
    <p:sldId id="304" r:id="rId12"/>
    <p:sldId id="303" r:id="rId13"/>
    <p:sldId id="310" r:id="rId14"/>
    <p:sldId id="311" r:id="rId15"/>
    <p:sldId id="305" r:id="rId16"/>
    <p:sldId id="306" r:id="rId17"/>
    <p:sldId id="307" r:id="rId18"/>
    <p:sldId id="285" r:id="rId19"/>
    <p:sldId id="293" r:id="rId20"/>
    <p:sldId id="308" r:id="rId21"/>
    <p:sldId id="287" r:id="rId22"/>
    <p:sldId id="297" r:id="rId23"/>
    <p:sldId id="296" r:id="rId24"/>
    <p:sldId id="331" r:id="rId25"/>
    <p:sldId id="332" r:id="rId26"/>
    <p:sldId id="288" r:id="rId27"/>
    <p:sldId id="289" r:id="rId28"/>
    <p:sldId id="258" r:id="rId29"/>
    <p:sldId id="259" r:id="rId30"/>
    <p:sldId id="261" r:id="rId31"/>
    <p:sldId id="262" r:id="rId32"/>
    <p:sldId id="263" r:id="rId33"/>
    <p:sldId id="260" r:id="rId34"/>
    <p:sldId id="264" r:id="rId35"/>
    <p:sldId id="265" r:id="rId36"/>
    <p:sldId id="267" r:id="rId37"/>
    <p:sldId id="266" r:id="rId38"/>
    <p:sldId id="268" r:id="rId39"/>
    <p:sldId id="269" r:id="rId40"/>
    <p:sldId id="270" r:id="rId41"/>
    <p:sldId id="273" r:id="rId42"/>
    <p:sldId id="274" r:id="rId43"/>
    <p:sldId id="275" r:id="rId44"/>
    <p:sldId id="276" r:id="rId45"/>
    <p:sldId id="277" r:id="rId46"/>
    <p:sldId id="279" r:id="rId47"/>
    <p:sldId id="280" r:id="rId48"/>
    <p:sldId id="278" r:id="rId49"/>
    <p:sldId id="281" r:id="rId50"/>
    <p:sldId id="282" r:id="rId51"/>
    <p:sldId id="333" r:id="rId52"/>
    <p:sldId id="283" r:id="rId53"/>
    <p:sldId id="284" r:id="rId54"/>
    <p:sldId id="298" r:id="rId55"/>
    <p:sldId id="313" r:id="rId56"/>
    <p:sldId id="312" r:id="rId57"/>
    <p:sldId id="315" r:id="rId58"/>
    <p:sldId id="326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7" r:id="rId70"/>
    <p:sldId id="328" r:id="rId71"/>
    <p:sldId id="329" r:id="rId72"/>
    <p:sldId id="33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1" autoAdjust="0"/>
    <p:restoredTop sz="78201" autoAdjust="0"/>
  </p:normalViewPr>
  <p:slideViewPr>
    <p:cSldViewPr snapToGrid="0">
      <p:cViewPr varScale="1">
        <p:scale>
          <a:sx n="61" d="100"/>
          <a:sy n="61" d="100"/>
        </p:scale>
        <p:origin x="4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5E165AF4-7F30-4895-A56B-1DF0D584448B}" type="presOf" srcId="{36A0F409-BE15-4D75-A255-F2BBD9DA9F17}" destId="{107EBB84-7988-4BE9-BEAC-2B4BFD0E497A}" srcOrd="1" destOrd="0" presId="urn:microsoft.com/office/officeart/2005/8/layout/orgChart1"/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D067744-67D0-47B7-B589-CBC6C12657E7}" type="presOf" srcId="{C9701209-11DE-49A7-95BB-983EFACCDCD0}" destId="{8F0A7F14-47AE-4E38-B4A0-D0D9B97D3443}" srcOrd="0" destOrd="0" presId="urn:microsoft.com/office/officeart/2005/8/layout/orgChart1"/>
    <dgm:cxn modelId="{89BD52DC-6009-4398-AAD1-EDDD2A11D14D}" type="presOf" srcId="{4346051D-C457-4D88-9A1F-9779B3037699}" destId="{2DD39CC2-C4BF-46DC-BB4A-3675C8FAFE0D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5F429F92-E1C1-4392-891E-F97EC82B5867}" type="presOf" srcId="{8966651B-9918-4E2A-BF2A-54A87173A0D1}" destId="{5BD00B8D-A3E6-43A0-8457-AB7AB4A8171C}" srcOrd="0" destOrd="0" presId="urn:microsoft.com/office/officeart/2005/8/layout/orgChart1"/>
    <dgm:cxn modelId="{1190DC96-8700-409C-8C01-C1E927DC6F78}" type="presOf" srcId="{681836C2-DF37-47E7-9B5E-65D83F4ABAE4}" destId="{7034DE9F-8F60-49D2-8F2C-BF58040CE5E1}" srcOrd="0" destOrd="0" presId="urn:microsoft.com/office/officeart/2005/8/layout/orgChart1"/>
    <dgm:cxn modelId="{253A0101-5309-44E2-803A-FC08EACB0773}" type="presOf" srcId="{10E50491-42F2-4D4B-964C-269856B5AD67}" destId="{5D3C7160-67D8-478C-9915-108EF2078862}" srcOrd="0" destOrd="0" presId="urn:microsoft.com/office/officeart/2005/8/layout/orgChart1"/>
    <dgm:cxn modelId="{6737FB8D-1A3C-4423-93BD-3E8D955B24F2}" type="presOf" srcId="{36A0F409-BE15-4D75-A255-F2BBD9DA9F17}" destId="{D8B866BD-22F1-4A31-B125-22D56C9A7CFD}" srcOrd="0" destOrd="0" presId="urn:microsoft.com/office/officeart/2005/8/layout/orgChart1"/>
    <dgm:cxn modelId="{278AFEF9-D1E4-4DEE-A3FD-F3439C612249}" type="presOf" srcId="{10E50491-42F2-4D4B-964C-269856B5AD67}" destId="{DC209BDA-D065-427F-BC20-04FB6B0843D6}" srcOrd="1" destOrd="0" presId="urn:microsoft.com/office/officeart/2005/8/layout/orgChart1"/>
    <dgm:cxn modelId="{0EDB23C0-F903-4B1C-BE80-2AEA902C3103}" type="presOf" srcId="{440F7788-9009-41EB-82C8-8E7F92D6FFA4}" destId="{830462B9-423B-4C44-B63D-1B054D04880E}" srcOrd="0" destOrd="0" presId="urn:microsoft.com/office/officeart/2005/8/layout/orgChart1"/>
    <dgm:cxn modelId="{6387B0CA-8763-4682-9E7F-758448B3B5C5}" type="presOf" srcId="{DC37B555-4B1B-4CFB-A858-E950C845174B}" destId="{3118DB39-AB69-489B-AFBA-1FB032B4A582}" srcOrd="0" destOrd="0" presId="urn:microsoft.com/office/officeart/2005/8/layout/orgChart1"/>
    <dgm:cxn modelId="{0E54BC37-0B2E-4F1F-9BDA-A346A52BAA57}" type="presOf" srcId="{C9701209-11DE-49A7-95BB-983EFACCDCD0}" destId="{7A863E4F-B327-4EAC-B1E3-D5335C89C170}" srcOrd="1" destOrd="0" presId="urn:microsoft.com/office/officeart/2005/8/layout/orgChart1"/>
    <dgm:cxn modelId="{C49C804E-B290-4EA5-814E-8C53B42DEA10}" type="presOf" srcId="{4346051D-C457-4D88-9A1F-9779B3037699}" destId="{EA8A893F-73BF-4C10-8E1D-4E88DC184F71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47071F89-B646-48B4-82BE-367FDE43D32C}" type="presParOf" srcId="{5BD00B8D-A3E6-43A0-8457-AB7AB4A8171C}" destId="{8BF26E35-6019-4FB3-B94D-957CBDE24B97}" srcOrd="0" destOrd="0" presId="urn:microsoft.com/office/officeart/2005/8/layout/orgChart1"/>
    <dgm:cxn modelId="{99169104-6CAD-4801-B9CE-4464EE8916B1}" type="presParOf" srcId="{8BF26E35-6019-4FB3-B94D-957CBDE24B97}" destId="{952D5452-6396-40AA-A64F-66B737D0F845}" srcOrd="0" destOrd="0" presId="urn:microsoft.com/office/officeart/2005/8/layout/orgChart1"/>
    <dgm:cxn modelId="{E18E5779-A333-4417-AD5C-D73FC0E9465E}" type="presParOf" srcId="{952D5452-6396-40AA-A64F-66B737D0F845}" destId="{5D3C7160-67D8-478C-9915-108EF2078862}" srcOrd="0" destOrd="0" presId="urn:microsoft.com/office/officeart/2005/8/layout/orgChart1"/>
    <dgm:cxn modelId="{BF4858BD-DE55-46D3-B739-E31B717A3CC4}" type="presParOf" srcId="{952D5452-6396-40AA-A64F-66B737D0F845}" destId="{DC209BDA-D065-427F-BC20-04FB6B0843D6}" srcOrd="1" destOrd="0" presId="urn:microsoft.com/office/officeart/2005/8/layout/orgChart1"/>
    <dgm:cxn modelId="{9B49BD7B-F9ED-41A2-A2AF-202CBE591506}" type="presParOf" srcId="{8BF26E35-6019-4FB3-B94D-957CBDE24B97}" destId="{C8FAE9E1-D929-43F1-A53B-2EB63A35AB38}" srcOrd="1" destOrd="0" presId="urn:microsoft.com/office/officeart/2005/8/layout/orgChart1"/>
    <dgm:cxn modelId="{91559F02-4475-40AE-B75C-B03D6802A77C}" type="presParOf" srcId="{C8FAE9E1-D929-43F1-A53B-2EB63A35AB38}" destId="{7034DE9F-8F60-49D2-8F2C-BF58040CE5E1}" srcOrd="0" destOrd="0" presId="urn:microsoft.com/office/officeart/2005/8/layout/orgChart1"/>
    <dgm:cxn modelId="{1B3C5965-73F1-4EB7-9DB9-C803F8F8AF6B}" type="presParOf" srcId="{C8FAE9E1-D929-43F1-A53B-2EB63A35AB38}" destId="{005DBF35-B15A-42A0-8FAC-BB9FF61F68DF}" srcOrd="1" destOrd="0" presId="urn:microsoft.com/office/officeart/2005/8/layout/orgChart1"/>
    <dgm:cxn modelId="{CB153C2F-3FCB-4472-9287-30AA65C23F82}" type="presParOf" srcId="{005DBF35-B15A-42A0-8FAC-BB9FF61F68DF}" destId="{9F8CAAE5-7760-4B9C-9EE8-34333FF51206}" srcOrd="0" destOrd="0" presId="urn:microsoft.com/office/officeart/2005/8/layout/orgChart1"/>
    <dgm:cxn modelId="{6EF6F965-BDC8-448B-9A5A-BC83BCE90B39}" type="presParOf" srcId="{9F8CAAE5-7760-4B9C-9EE8-34333FF51206}" destId="{D8B866BD-22F1-4A31-B125-22D56C9A7CFD}" srcOrd="0" destOrd="0" presId="urn:microsoft.com/office/officeart/2005/8/layout/orgChart1"/>
    <dgm:cxn modelId="{341A680A-263D-446C-8B18-21B5F791BCDF}" type="presParOf" srcId="{9F8CAAE5-7760-4B9C-9EE8-34333FF51206}" destId="{107EBB84-7988-4BE9-BEAC-2B4BFD0E497A}" srcOrd="1" destOrd="0" presId="urn:microsoft.com/office/officeart/2005/8/layout/orgChart1"/>
    <dgm:cxn modelId="{4132D005-A5FA-41ED-AE06-3FAC8708144C}" type="presParOf" srcId="{005DBF35-B15A-42A0-8FAC-BB9FF61F68DF}" destId="{D7D53950-A05B-4249-A520-EB623015657D}" srcOrd="1" destOrd="0" presId="urn:microsoft.com/office/officeart/2005/8/layout/orgChart1"/>
    <dgm:cxn modelId="{8DEB2F63-F7C9-4263-BAF5-FB0D3E13A0BC}" type="presParOf" srcId="{005DBF35-B15A-42A0-8FAC-BB9FF61F68DF}" destId="{367CFE24-2E71-4D24-9BE2-79DEC00A8445}" srcOrd="2" destOrd="0" presId="urn:microsoft.com/office/officeart/2005/8/layout/orgChart1"/>
    <dgm:cxn modelId="{B8DBA107-02B9-42CF-A229-B761630F54DA}" type="presParOf" srcId="{C8FAE9E1-D929-43F1-A53B-2EB63A35AB38}" destId="{830462B9-423B-4C44-B63D-1B054D04880E}" srcOrd="2" destOrd="0" presId="urn:microsoft.com/office/officeart/2005/8/layout/orgChart1"/>
    <dgm:cxn modelId="{1F0FF7BF-B880-45A3-B5CA-008AA64B22A1}" type="presParOf" srcId="{C8FAE9E1-D929-43F1-A53B-2EB63A35AB38}" destId="{DA7E5EEC-C183-4034-A54C-46D5B8F69570}" srcOrd="3" destOrd="0" presId="urn:microsoft.com/office/officeart/2005/8/layout/orgChart1"/>
    <dgm:cxn modelId="{7F73B709-92E2-4D4C-8612-6EC9BA7EF123}" type="presParOf" srcId="{DA7E5EEC-C183-4034-A54C-46D5B8F69570}" destId="{D8C10FCA-82E9-45FC-8DF1-5626D5D6DBE2}" srcOrd="0" destOrd="0" presId="urn:microsoft.com/office/officeart/2005/8/layout/orgChart1"/>
    <dgm:cxn modelId="{E9E18FE1-6CE0-4CF1-B474-85848B3DB015}" type="presParOf" srcId="{D8C10FCA-82E9-45FC-8DF1-5626D5D6DBE2}" destId="{2DD39CC2-C4BF-46DC-BB4A-3675C8FAFE0D}" srcOrd="0" destOrd="0" presId="urn:microsoft.com/office/officeart/2005/8/layout/orgChart1"/>
    <dgm:cxn modelId="{AF5B5C5A-3F4D-4C5B-87EC-C69D9669FB59}" type="presParOf" srcId="{D8C10FCA-82E9-45FC-8DF1-5626D5D6DBE2}" destId="{EA8A893F-73BF-4C10-8E1D-4E88DC184F71}" srcOrd="1" destOrd="0" presId="urn:microsoft.com/office/officeart/2005/8/layout/orgChart1"/>
    <dgm:cxn modelId="{59C33338-9E9F-45A1-95FF-BFE62CD44405}" type="presParOf" srcId="{DA7E5EEC-C183-4034-A54C-46D5B8F69570}" destId="{4A18328A-6762-4FF0-8DDC-3DCC660B8372}" srcOrd="1" destOrd="0" presId="urn:microsoft.com/office/officeart/2005/8/layout/orgChart1"/>
    <dgm:cxn modelId="{94E1C82F-BB35-44B9-9C5D-B403232CCED3}" type="presParOf" srcId="{DA7E5EEC-C183-4034-A54C-46D5B8F69570}" destId="{E6424126-0E30-475F-9940-BFC3F5813CFF}" srcOrd="2" destOrd="0" presId="urn:microsoft.com/office/officeart/2005/8/layout/orgChart1"/>
    <dgm:cxn modelId="{D3BDA0FB-07A9-451F-B8C5-BD1E600E789A}" type="presParOf" srcId="{C8FAE9E1-D929-43F1-A53B-2EB63A35AB38}" destId="{3118DB39-AB69-489B-AFBA-1FB032B4A582}" srcOrd="4" destOrd="0" presId="urn:microsoft.com/office/officeart/2005/8/layout/orgChart1"/>
    <dgm:cxn modelId="{A809D384-2A08-4006-B557-EF6CA07D40B1}" type="presParOf" srcId="{C8FAE9E1-D929-43F1-A53B-2EB63A35AB38}" destId="{930AB627-DEA3-423F-9C4D-5268126222A0}" srcOrd="5" destOrd="0" presId="urn:microsoft.com/office/officeart/2005/8/layout/orgChart1"/>
    <dgm:cxn modelId="{011E2005-7717-4D43-909A-352FBAF321CF}" type="presParOf" srcId="{930AB627-DEA3-423F-9C4D-5268126222A0}" destId="{56217510-0BE2-481E-9DC7-6EF7543E738D}" srcOrd="0" destOrd="0" presId="urn:microsoft.com/office/officeart/2005/8/layout/orgChart1"/>
    <dgm:cxn modelId="{D45F1923-F9C1-424A-8D46-12386EFFB3F7}" type="presParOf" srcId="{56217510-0BE2-481E-9DC7-6EF7543E738D}" destId="{8F0A7F14-47AE-4E38-B4A0-D0D9B97D3443}" srcOrd="0" destOrd="0" presId="urn:microsoft.com/office/officeart/2005/8/layout/orgChart1"/>
    <dgm:cxn modelId="{C8CFBDA5-3996-413D-9A86-091153C3D79E}" type="presParOf" srcId="{56217510-0BE2-481E-9DC7-6EF7543E738D}" destId="{7A863E4F-B327-4EAC-B1E3-D5335C89C170}" srcOrd="1" destOrd="0" presId="urn:microsoft.com/office/officeart/2005/8/layout/orgChart1"/>
    <dgm:cxn modelId="{62635D45-4F17-4A73-9682-DC9B1F1A201E}" type="presParOf" srcId="{930AB627-DEA3-423F-9C4D-5268126222A0}" destId="{1867FFEE-76FF-4EB4-9B30-4F36FDCE068B}" srcOrd="1" destOrd="0" presId="urn:microsoft.com/office/officeart/2005/8/layout/orgChart1"/>
    <dgm:cxn modelId="{21C9BF07-9B06-49CA-9BA5-4B97970F0188}" type="presParOf" srcId="{930AB627-DEA3-423F-9C4D-5268126222A0}" destId="{257A5867-827F-42A6-A513-42BD555BAB4B}" srcOrd="2" destOrd="0" presId="urn:microsoft.com/office/officeart/2005/8/layout/orgChart1"/>
    <dgm:cxn modelId="{B55EDEA3-61B1-4788-B58D-E2A9AA50B6E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&lt;Header/&gt;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/>
      <dgm:spPr/>
      <dgm:t>
        <a:bodyPr/>
        <a:lstStyle/>
        <a:p>
          <a:pPr latinLnBrk="1"/>
          <a:r>
            <a:rPr lang="en-US" altLang="ko-KR" dirty="0" smtClean="0"/>
            <a:t>&lt;Main/&gt;</a:t>
          </a:r>
          <a:endParaRPr lang="ko-KR" altLang="en-US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&lt;Footer/&gt;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830462B9-423B-4C44-B63D-1B054D04880E}" type="pres">
      <dgm:prSet presAssocID="{440F7788-9009-41EB-82C8-8E7F92D6FFA4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AD6D955E-9324-41ED-A1CA-0369ACDEE357}" srcId="{10E50491-42F2-4D4B-964C-269856B5AD67}" destId="{C9701209-11DE-49A7-95BB-983EFACCDCD0}" srcOrd="2" destOrd="0" parTransId="{DC37B555-4B1B-4CFB-A858-E950C845174B}" sibTransId="{FAC957DA-E5A1-4CD1-B22A-40BBBCCDC7E9}"/>
    <dgm:cxn modelId="{39C88F50-BBED-40B9-8E40-4082CAB6376D}" type="presOf" srcId="{4346051D-C457-4D88-9A1F-9779B3037699}" destId="{2DD39CC2-C4BF-46DC-BB4A-3675C8FAFE0D}" srcOrd="0" destOrd="0" presId="urn:microsoft.com/office/officeart/2005/8/layout/orgChart1"/>
    <dgm:cxn modelId="{D9950020-C5F0-428B-8734-094A8C418C4E}" type="presOf" srcId="{36A0F409-BE15-4D75-A255-F2BBD9DA9F17}" destId="{107EBB84-7988-4BE9-BEAC-2B4BFD0E497A}" srcOrd="1" destOrd="0" presId="urn:microsoft.com/office/officeart/2005/8/layout/orgChart1"/>
    <dgm:cxn modelId="{A2B61718-EE6E-48D9-A766-D19864646DDF}" type="presOf" srcId="{36A0F409-BE15-4D75-A255-F2BBD9DA9F17}" destId="{D8B866BD-22F1-4A31-B125-22D56C9A7CFD}" srcOrd="0" destOrd="0" presId="urn:microsoft.com/office/officeart/2005/8/layout/orgChart1"/>
    <dgm:cxn modelId="{312BBB31-5839-494D-B469-5069F922647F}" type="presOf" srcId="{DC37B555-4B1B-4CFB-A858-E950C845174B}" destId="{3118DB39-AB69-489B-AFBA-1FB032B4A582}" srcOrd="0" destOrd="0" presId="urn:microsoft.com/office/officeart/2005/8/layout/orgChart1"/>
    <dgm:cxn modelId="{66183AA3-2B6A-4AAA-849B-A236D71EEF83}" type="presOf" srcId="{10E50491-42F2-4D4B-964C-269856B5AD67}" destId="{5D3C7160-67D8-478C-9915-108EF2078862}" srcOrd="0" destOrd="0" presId="urn:microsoft.com/office/officeart/2005/8/layout/orgChart1"/>
    <dgm:cxn modelId="{D94989E6-D91A-4B0C-A782-02FB8F5D424B}" type="presOf" srcId="{681836C2-DF37-47E7-9B5E-65D83F4ABAE4}" destId="{7034DE9F-8F60-49D2-8F2C-BF58040CE5E1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666F0A1F-F06C-4DA6-B93B-3F4BBBE679B5}" type="presOf" srcId="{C9701209-11DE-49A7-95BB-983EFACCDCD0}" destId="{8F0A7F14-47AE-4E38-B4A0-D0D9B97D3443}" srcOrd="0" destOrd="0" presId="urn:microsoft.com/office/officeart/2005/8/layout/orgChart1"/>
    <dgm:cxn modelId="{1112998B-673A-42FF-A978-12ED7DC4F987}" type="presOf" srcId="{10E50491-42F2-4D4B-964C-269856B5AD67}" destId="{DC209BDA-D065-427F-BC20-04FB6B0843D6}" srcOrd="1" destOrd="0" presId="urn:microsoft.com/office/officeart/2005/8/layout/orgChart1"/>
    <dgm:cxn modelId="{E419A6C9-FABC-4DE3-A8A1-AE9085D66B89}" type="presOf" srcId="{8966651B-9918-4E2A-BF2A-54A87173A0D1}" destId="{5BD00B8D-A3E6-43A0-8457-AB7AB4A8171C}" srcOrd="0" destOrd="0" presId="urn:microsoft.com/office/officeart/2005/8/layout/orgChart1"/>
    <dgm:cxn modelId="{0C86EBF1-8ADE-4E14-A29D-7CEEBF1897B1}" type="presOf" srcId="{440F7788-9009-41EB-82C8-8E7F92D6FFA4}" destId="{830462B9-423B-4C44-B63D-1B054D04880E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83AB0AFC-0CBB-4A46-91C9-089AC2F5EBFE}" type="presOf" srcId="{4346051D-C457-4D88-9A1F-9779B3037699}" destId="{EA8A893F-73BF-4C10-8E1D-4E88DC184F71}" srcOrd="1" destOrd="0" presId="urn:microsoft.com/office/officeart/2005/8/layout/orgChart1"/>
    <dgm:cxn modelId="{1DBB1A88-89B0-4999-AFA8-B714A7CC1B36}" type="presOf" srcId="{C9701209-11DE-49A7-95BB-983EFACCDCD0}" destId="{7A863E4F-B327-4EAC-B1E3-D5335C89C170}" srcOrd="1" destOrd="0" presId="urn:microsoft.com/office/officeart/2005/8/layout/orgChart1"/>
    <dgm:cxn modelId="{1714DC46-45C0-4043-8D16-17758C1990D4}" srcId="{10E50491-42F2-4D4B-964C-269856B5AD67}" destId="{4346051D-C457-4D88-9A1F-9779B3037699}" srcOrd="1" destOrd="0" parTransId="{440F7788-9009-41EB-82C8-8E7F92D6FFA4}" sibTransId="{9D035E14-BD52-45B6-A849-43D4BE858D9F}"/>
    <dgm:cxn modelId="{AFAC7739-2DD2-45B7-9CFE-6E3969A67E00}" type="presParOf" srcId="{5BD00B8D-A3E6-43A0-8457-AB7AB4A8171C}" destId="{8BF26E35-6019-4FB3-B94D-957CBDE24B97}" srcOrd="0" destOrd="0" presId="urn:microsoft.com/office/officeart/2005/8/layout/orgChart1"/>
    <dgm:cxn modelId="{617B1E7A-4EF4-4EDB-B73F-75111B777FCF}" type="presParOf" srcId="{8BF26E35-6019-4FB3-B94D-957CBDE24B97}" destId="{952D5452-6396-40AA-A64F-66B737D0F845}" srcOrd="0" destOrd="0" presId="urn:microsoft.com/office/officeart/2005/8/layout/orgChart1"/>
    <dgm:cxn modelId="{73F28E38-F1AB-46B8-BD8B-DE5DC23BFB8A}" type="presParOf" srcId="{952D5452-6396-40AA-A64F-66B737D0F845}" destId="{5D3C7160-67D8-478C-9915-108EF2078862}" srcOrd="0" destOrd="0" presId="urn:microsoft.com/office/officeart/2005/8/layout/orgChart1"/>
    <dgm:cxn modelId="{329D2D0C-4AC1-4DEC-9DB0-10A01CF4554B}" type="presParOf" srcId="{952D5452-6396-40AA-A64F-66B737D0F845}" destId="{DC209BDA-D065-427F-BC20-04FB6B0843D6}" srcOrd="1" destOrd="0" presId="urn:microsoft.com/office/officeart/2005/8/layout/orgChart1"/>
    <dgm:cxn modelId="{7EE4C68D-23CB-4E10-A7FE-A92001506743}" type="presParOf" srcId="{8BF26E35-6019-4FB3-B94D-957CBDE24B97}" destId="{C8FAE9E1-D929-43F1-A53B-2EB63A35AB38}" srcOrd="1" destOrd="0" presId="urn:microsoft.com/office/officeart/2005/8/layout/orgChart1"/>
    <dgm:cxn modelId="{5B38843B-B604-4727-A248-7BF99D2D74F3}" type="presParOf" srcId="{C8FAE9E1-D929-43F1-A53B-2EB63A35AB38}" destId="{7034DE9F-8F60-49D2-8F2C-BF58040CE5E1}" srcOrd="0" destOrd="0" presId="urn:microsoft.com/office/officeart/2005/8/layout/orgChart1"/>
    <dgm:cxn modelId="{AE63E152-0645-439E-8820-99E25DF1A485}" type="presParOf" srcId="{C8FAE9E1-D929-43F1-A53B-2EB63A35AB38}" destId="{005DBF35-B15A-42A0-8FAC-BB9FF61F68DF}" srcOrd="1" destOrd="0" presId="urn:microsoft.com/office/officeart/2005/8/layout/orgChart1"/>
    <dgm:cxn modelId="{AAB807DA-1BA4-4104-96FA-5687A664501E}" type="presParOf" srcId="{005DBF35-B15A-42A0-8FAC-BB9FF61F68DF}" destId="{9F8CAAE5-7760-4B9C-9EE8-34333FF51206}" srcOrd="0" destOrd="0" presId="urn:microsoft.com/office/officeart/2005/8/layout/orgChart1"/>
    <dgm:cxn modelId="{6E13C04E-AD17-4FC8-9E7B-82B6E0929791}" type="presParOf" srcId="{9F8CAAE5-7760-4B9C-9EE8-34333FF51206}" destId="{D8B866BD-22F1-4A31-B125-22D56C9A7CFD}" srcOrd="0" destOrd="0" presId="urn:microsoft.com/office/officeart/2005/8/layout/orgChart1"/>
    <dgm:cxn modelId="{6F023FC4-582C-488E-A5F5-E4BA69F00A7F}" type="presParOf" srcId="{9F8CAAE5-7760-4B9C-9EE8-34333FF51206}" destId="{107EBB84-7988-4BE9-BEAC-2B4BFD0E497A}" srcOrd="1" destOrd="0" presId="urn:microsoft.com/office/officeart/2005/8/layout/orgChart1"/>
    <dgm:cxn modelId="{AEAAC41D-2F62-49C2-840C-D3D92BA0CE19}" type="presParOf" srcId="{005DBF35-B15A-42A0-8FAC-BB9FF61F68DF}" destId="{D7D53950-A05B-4249-A520-EB623015657D}" srcOrd="1" destOrd="0" presId="urn:microsoft.com/office/officeart/2005/8/layout/orgChart1"/>
    <dgm:cxn modelId="{A775AD61-C690-40E5-B282-66A111458949}" type="presParOf" srcId="{005DBF35-B15A-42A0-8FAC-BB9FF61F68DF}" destId="{367CFE24-2E71-4D24-9BE2-79DEC00A8445}" srcOrd="2" destOrd="0" presId="urn:microsoft.com/office/officeart/2005/8/layout/orgChart1"/>
    <dgm:cxn modelId="{BEE44549-028B-4BEA-92C6-6E7EA71FB53A}" type="presParOf" srcId="{C8FAE9E1-D929-43F1-A53B-2EB63A35AB38}" destId="{830462B9-423B-4C44-B63D-1B054D04880E}" srcOrd="2" destOrd="0" presId="urn:microsoft.com/office/officeart/2005/8/layout/orgChart1"/>
    <dgm:cxn modelId="{996E08E7-76EF-4DAF-9F79-90CF966A6098}" type="presParOf" srcId="{C8FAE9E1-D929-43F1-A53B-2EB63A35AB38}" destId="{DA7E5EEC-C183-4034-A54C-46D5B8F69570}" srcOrd="3" destOrd="0" presId="urn:microsoft.com/office/officeart/2005/8/layout/orgChart1"/>
    <dgm:cxn modelId="{5E2AF49C-88D7-4E1E-ACCA-6B372EEE4A35}" type="presParOf" srcId="{DA7E5EEC-C183-4034-A54C-46D5B8F69570}" destId="{D8C10FCA-82E9-45FC-8DF1-5626D5D6DBE2}" srcOrd="0" destOrd="0" presId="urn:microsoft.com/office/officeart/2005/8/layout/orgChart1"/>
    <dgm:cxn modelId="{1AFF96D0-6B4F-48FB-B944-BD68C5F4A9A3}" type="presParOf" srcId="{D8C10FCA-82E9-45FC-8DF1-5626D5D6DBE2}" destId="{2DD39CC2-C4BF-46DC-BB4A-3675C8FAFE0D}" srcOrd="0" destOrd="0" presId="urn:microsoft.com/office/officeart/2005/8/layout/orgChart1"/>
    <dgm:cxn modelId="{8D5AFE9F-1AA8-4250-8024-0D0A1CA77A44}" type="presParOf" srcId="{D8C10FCA-82E9-45FC-8DF1-5626D5D6DBE2}" destId="{EA8A893F-73BF-4C10-8E1D-4E88DC184F71}" srcOrd="1" destOrd="0" presId="urn:microsoft.com/office/officeart/2005/8/layout/orgChart1"/>
    <dgm:cxn modelId="{8AF6FF5A-E622-4F96-AC86-1AD353CC1E06}" type="presParOf" srcId="{DA7E5EEC-C183-4034-A54C-46D5B8F69570}" destId="{4A18328A-6762-4FF0-8DDC-3DCC660B8372}" srcOrd="1" destOrd="0" presId="urn:microsoft.com/office/officeart/2005/8/layout/orgChart1"/>
    <dgm:cxn modelId="{1918709A-6EF3-4CE3-8ED7-9A460D619614}" type="presParOf" srcId="{DA7E5EEC-C183-4034-A54C-46D5B8F69570}" destId="{E6424126-0E30-475F-9940-BFC3F5813CFF}" srcOrd="2" destOrd="0" presId="urn:microsoft.com/office/officeart/2005/8/layout/orgChart1"/>
    <dgm:cxn modelId="{887284C0-484D-4D84-B54B-2EAB72BF0314}" type="presParOf" srcId="{C8FAE9E1-D929-43F1-A53B-2EB63A35AB38}" destId="{3118DB39-AB69-489B-AFBA-1FB032B4A582}" srcOrd="4" destOrd="0" presId="urn:microsoft.com/office/officeart/2005/8/layout/orgChart1"/>
    <dgm:cxn modelId="{CD1B5E23-3125-4C41-BB06-EFE0C85C0108}" type="presParOf" srcId="{C8FAE9E1-D929-43F1-A53B-2EB63A35AB38}" destId="{930AB627-DEA3-423F-9C4D-5268126222A0}" srcOrd="5" destOrd="0" presId="urn:microsoft.com/office/officeart/2005/8/layout/orgChart1"/>
    <dgm:cxn modelId="{4171A751-0250-453F-8CC1-966CA4E4AF0A}" type="presParOf" srcId="{930AB627-DEA3-423F-9C4D-5268126222A0}" destId="{56217510-0BE2-481E-9DC7-6EF7543E738D}" srcOrd="0" destOrd="0" presId="urn:microsoft.com/office/officeart/2005/8/layout/orgChart1"/>
    <dgm:cxn modelId="{D7458AA5-C87A-47EA-BE2E-542192780699}" type="presParOf" srcId="{56217510-0BE2-481E-9DC7-6EF7543E738D}" destId="{8F0A7F14-47AE-4E38-B4A0-D0D9B97D3443}" srcOrd="0" destOrd="0" presId="urn:microsoft.com/office/officeart/2005/8/layout/orgChart1"/>
    <dgm:cxn modelId="{6DDBC13E-0DC4-4F40-A49D-41FCD4700CC0}" type="presParOf" srcId="{56217510-0BE2-481E-9DC7-6EF7543E738D}" destId="{7A863E4F-B327-4EAC-B1E3-D5335C89C170}" srcOrd="1" destOrd="0" presId="urn:microsoft.com/office/officeart/2005/8/layout/orgChart1"/>
    <dgm:cxn modelId="{C4A1771F-03AE-4E1D-B5AB-C395227D4F94}" type="presParOf" srcId="{930AB627-DEA3-423F-9C4D-5268126222A0}" destId="{1867FFEE-76FF-4EB4-9B30-4F36FDCE068B}" srcOrd="1" destOrd="0" presId="urn:microsoft.com/office/officeart/2005/8/layout/orgChart1"/>
    <dgm:cxn modelId="{AE32F8C4-466D-4834-BF44-40900A5DF013}" type="presParOf" srcId="{930AB627-DEA3-423F-9C4D-5268126222A0}" destId="{257A5867-827F-42A6-A513-42BD555BAB4B}" srcOrd="2" destOrd="0" presId="urn:microsoft.com/office/officeart/2005/8/layout/orgChart1"/>
    <dgm:cxn modelId="{559A9257-E79E-464C-B6F7-0FA59D753476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4346051D-C457-4D88-9A1F-9779B3037699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A/&gt;</a:t>
          </a:r>
          <a:endParaRPr lang="ko-KR" altLang="en-US" sz="3600" dirty="0"/>
        </a:p>
      </dgm:t>
    </dgm:pt>
    <dgm:pt modelId="{440F7788-9009-41EB-82C8-8E7F92D6FFA4}" type="par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9D035E14-BD52-45B6-A849-43D4BE858D9F}" type="sibTrans" cxnId="{1714DC46-45C0-4043-8D16-17758C1990D4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 custT="1"/>
      <dgm:spPr/>
      <dgm:t>
        <a:bodyPr/>
        <a:lstStyle/>
        <a:p>
          <a:pPr latinLnBrk="1"/>
          <a:r>
            <a:rPr lang="en-US" altLang="ko-KR" sz="3600" dirty="0" smtClean="0"/>
            <a:t>&lt;</a:t>
          </a:r>
          <a:r>
            <a:rPr lang="ko-KR" altLang="en-US" sz="3600" dirty="0" smtClean="0"/>
            <a:t>할일 </a:t>
          </a:r>
          <a:r>
            <a:rPr lang="en-US" altLang="ko-KR" sz="3600" dirty="0" smtClean="0"/>
            <a:t>B/&gt;</a:t>
          </a:r>
          <a:endParaRPr lang="ko-KR" altLang="en-US" sz="3600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 custScaleX="55181" custScaleY="421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830462B9-423B-4C44-B63D-1B054D04880E}" type="pres">
      <dgm:prSet presAssocID="{440F7788-9009-41EB-82C8-8E7F92D6FFA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A7E5EEC-C183-4034-A54C-46D5B8F69570}" type="pres">
      <dgm:prSet presAssocID="{4346051D-C457-4D88-9A1F-9779B3037699}" presName="hierRoot2" presStyleCnt="0">
        <dgm:presLayoutVars>
          <dgm:hierBranch val="init"/>
        </dgm:presLayoutVars>
      </dgm:prSet>
      <dgm:spPr/>
    </dgm:pt>
    <dgm:pt modelId="{D8C10FCA-82E9-45FC-8DF1-5626D5D6DBE2}" type="pres">
      <dgm:prSet presAssocID="{4346051D-C457-4D88-9A1F-9779B3037699}" presName="rootComposite" presStyleCnt="0"/>
      <dgm:spPr/>
    </dgm:pt>
    <dgm:pt modelId="{2DD39CC2-C4BF-46DC-BB4A-3675C8FAFE0D}" type="pres">
      <dgm:prSet presAssocID="{4346051D-C457-4D88-9A1F-9779B3037699}" presName="rootText" presStyleLbl="node2" presStyleIdx="0" presStyleCnt="2" custScaleX="43613" custScaleY="36356" custLinFactNeighborX="3888" custLinFactNeighborY="466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8A893F-73BF-4C10-8E1D-4E88DC184F71}" type="pres">
      <dgm:prSet presAssocID="{4346051D-C457-4D88-9A1F-9779B3037699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4A18328A-6762-4FF0-8DDC-3DCC660B8372}" type="pres">
      <dgm:prSet presAssocID="{4346051D-C457-4D88-9A1F-9779B3037699}" presName="hierChild4" presStyleCnt="0"/>
      <dgm:spPr/>
    </dgm:pt>
    <dgm:pt modelId="{E6424126-0E30-475F-9940-BFC3F5813CFF}" type="pres">
      <dgm:prSet presAssocID="{4346051D-C457-4D88-9A1F-9779B3037699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 custScaleX="49317" custScaleY="38038" custLinFactNeighborX="3695" custLinFactNeighborY="22699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6E33DA1-D146-4FA0-9521-A7AD67B73480}" type="presOf" srcId="{4346051D-C457-4D88-9A1F-9779B3037699}" destId="{EA8A893F-73BF-4C10-8E1D-4E88DC184F71}" srcOrd="1" destOrd="0" presId="urn:microsoft.com/office/officeart/2005/8/layout/orgChart1"/>
    <dgm:cxn modelId="{4EDD1503-B6F4-4A21-B381-F6648BFD73BD}" type="presOf" srcId="{C9701209-11DE-49A7-95BB-983EFACCDCD0}" destId="{8F0A7F14-47AE-4E38-B4A0-D0D9B97D3443}" srcOrd="0" destOrd="0" presId="urn:microsoft.com/office/officeart/2005/8/layout/orgChart1"/>
    <dgm:cxn modelId="{D1B89DB7-D066-42F4-BF42-8DC098461752}" type="presOf" srcId="{DC37B555-4B1B-4CFB-A858-E950C845174B}" destId="{3118DB39-AB69-489B-AFBA-1FB032B4A582}" srcOrd="0" destOrd="0" presId="urn:microsoft.com/office/officeart/2005/8/layout/orgChart1"/>
    <dgm:cxn modelId="{AA488F4C-39BF-4915-BE71-17F937D47486}" type="presOf" srcId="{C9701209-11DE-49A7-95BB-983EFACCDCD0}" destId="{7A863E4F-B327-4EAC-B1E3-D5335C89C170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756196AA-D8D7-4DAC-ABCC-43FF9A1EBE1D}" type="presOf" srcId="{440F7788-9009-41EB-82C8-8E7F92D6FFA4}" destId="{830462B9-423B-4C44-B63D-1B054D04880E}" srcOrd="0" destOrd="0" presId="urn:microsoft.com/office/officeart/2005/8/layout/orgChart1"/>
    <dgm:cxn modelId="{CE2DD1E3-9167-41A1-9A89-04570E301599}" type="presOf" srcId="{10E50491-42F2-4D4B-964C-269856B5AD67}" destId="{DC209BDA-D065-427F-BC20-04FB6B0843D6}" srcOrd="1" destOrd="0" presId="urn:microsoft.com/office/officeart/2005/8/layout/orgChart1"/>
    <dgm:cxn modelId="{54C459AE-E363-4B37-9C06-4603C3F2595A}" type="presOf" srcId="{8966651B-9918-4E2A-BF2A-54A87173A0D1}" destId="{5BD00B8D-A3E6-43A0-8457-AB7AB4A8171C}" srcOrd="0" destOrd="0" presId="urn:microsoft.com/office/officeart/2005/8/layout/orgChart1"/>
    <dgm:cxn modelId="{D4A0C0B2-812A-470E-9F83-E700DBD0B30A}" type="presOf" srcId="{10E50491-42F2-4D4B-964C-269856B5AD67}" destId="{5D3C7160-67D8-478C-9915-108EF2078862}" srcOrd="0" destOrd="0" presId="urn:microsoft.com/office/officeart/2005/8/layout/orgChart1"/>
    <dgm:cxn modelId="{E870E967-FA75-4C7D-9A64-1CE107BD271B}" type="presOf" srcId="{4346051D-C457-4D88-9A1F-9779B3037699}" destId="{2DD39CC2-C4BF-46DC-BB4A-3675C8FAFE0D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1714DC46-45C0-4043-8D16-17758C1990D4}" srcId="{10E50491-42F2-4D4B-964C-269856B5AD67}" destId="{4346051D-C457-4D88-9A1F-9779B3037699}" srcOrd="0" destOrd="0" parTransId="{440F7788-9009-41EB-82C8-8E7F92D6FFA4}" sibTransId="{9D035E14-BD52-45B6-A849-43D4BE858D9F}"/>
    <dgm:cxn modelId="{8A92DFA5-A747-4724-B468-E7055BAA79B5}" type="presParOf" srcId="{5BD00B8D-A3E6-43A0-8457-AB7AB4A8171C}" destId="{8BF26E35-6019-4FB3-B94D-957CBDE24B97}" srcOrd="0" destOrd="0" presId="urn:microsoft.com/office/officeart/2005/8/layout/orgChart1"/>
    <dgm:cxn modelId="{3B7F01D6-766E-4B0B-A6C3-C6A654B1D316}" type="presParOf" srcId="{8BF26E35-6019-4FB3-B94D-957CBDE24B97}" destId="{952D5452-6396-40AA-A64F-66B737D0F845}" srcOrd="0" destOrd="0" presId="urn:microsoft.com/office/officeart/2005/8/layout/orgChart1"/>
    <dgm:cxn modelId="{831EAB76-F50E-48CA-9C6B-7AAB95FC7771}" type="presParOf" srcId="{952D5452-6396-40AA-A64F-66B737D0F845}" destId="{5D3C7160-67D8-478C-9915-108EF2078862}" srcOrd="0" destOrd="0" presId="urn:microsoft.com/office/officeart/2005/8/layout/orgChart1"/>
    <dgm:cxn modelId="{76464124-795C-4012-BAD2-7EBAF665A7F5}" type="presParOf" srcId="{952D5452-6396-40AA-A64F-66B737D0F845}" destId="{DC209BDA-D065-427F-BC20-04FB6B0843D6}" srcOrd="1" destOrd="0" presId="urn:microsoft.com/office/officeart/2005/8/layout/orgChart1"/>
    <dgm:cxn modelId="{2360E3CF-A9EB-4359-B08F-BEB40F2D2BEE}" type="presParOf" srcId="{8BF26E35-6019-4FB3-B94D-957CBDE24B97}" destId="{C8FAE9E1-D929-43F1-A53B-2EB63A35AB38}" srcOrd="1" destOrd="0" presId="urn:microsoft.com/office/officeart/2005/8/layout/orgChart1"/>
    <dgm:cxn modelId="{99A61520-9EF3-477D-B605-221300B22D6F}" type="presParOf" srcId="{C8FAE9E1-D929-43F1-A53B-2EB63A35AB38}" destId="{830462B9-423B-4C44-B63D-1B054D04880E}" srcOrd="0" destOrd="0" presId="urn:microsoft.com/office/officeart/2005/8/layout/orgChart1"/>
    <dgm:cxn modelId="{4DE009EC-D275-4121-926C-BD1399ACE041}" type="presParOf" srcId="{C8FAE9E1-D929-43F1-A53B-2EB63A35AB38}" destId="{DA7E5EEC-C183-4034-A54C-46D5B8F69570}" srcOrd="1" destOrd="0" presId="urn:microsoft.com/office/officeart/2005/8/layout/orgChart1"/>
    <dgm:cxn modelId="{E53161D7-8C57-435A-ACEF-4EAE036DD658}" type="presParOf" srcId="{DA7E5EEC-C183-4034-A54C-46D5B8F69570}" destId="{D8C10FCA-82E9-45FC-8DF1-5626D5D6DBE2}" srcOrd="0" destOrd="0" presId="urn:microsoft.com/office/officeart/2005/8/layout/orgChart1"/>
    <dgm:cxn modelId="{C555D81E-69D1-4AC1-BDDC-AA0F89485B90}" type="presParOf" srcId="{D8C10FCA-82E9-45FC-8DF1-5626D5D6DBE2}" destId="{2DD39CC2-C4BF-46DC-BB4A-3675C8FAFE0D}" srcOrd="0" destOrd="0" presId="urn:microsoft.com/office/officeart/2005/8/layout/orgChart1"/>
    <dgm:cxn modelId="{1D7E0421-F91E-41C7-8477-AFA2B814369E}" type="presParOf" srcId="{D8C10FCA-82E9-45FC-8DF1-5626D5D6DBE2}" destId="{EA8A893F-73BF-4C10-8E1D-4E88DC184F71}" srcOrd="1" destOrd="0" presId="urn:microsoft.com/office/officeart/2005/8/layout/orgChart1"/>
    <dgm:cxn modelId="{6AF05F66-31E9-4575-A02C-D13A54E80C2F}" type="presParOf" srcId="{DA7E5EEC-C183-4034-A54C-46D5B8F69570}" destId="{4A18328A-6762-4FF0-8DDC-3DCC660B8372}" srcOrd="1" destOrd="0" presId="urn:microsoft.com/office/officeart/2005/8/layout/orgChart1"/>
    <dgm:cxn modelId="{DA4503E2-606C-4A9B-BE28-E16BA2A25722}" type="presParOf" srcId="{DA7E5EEC-C183-4034-A54C-46D5B8F69570}" destId="{E6424126-0E30-475F-9940-BFC3F5813CFF}" srcOrd="2" destOrd="0" presId="urn:microsoft.com/office/officeart/2005/8/layout/orgChart1"/>
    <dgm:cxn modelId="{54A5C593-B7CD-4E79-A611-34C6C3B78632}" type="presParOf" srcId="{C8FAE9E1-D929-43F1-A53B-2EB63A35AB38}" destId="{3118DB39-AB69-489B-AFBA-1FB032B4A582}" srcOrd="2" destOrd="0" presId="urn:microsoft.com/office/officeart/2005/8/layout/orgChart1"/>
    <dgm:cxn modelId="{665DB192-FE83-4362-ACA9-314BD267F588}" type="presParOf" srcId="{C8FAE9E1-D929-43F1-A53B-2EB63A35AB38}" destId="{930AB627-DEA3-423F-9C4D-5268126222A0}" srcOrd="3" destOrd="0" presId="urn:microsoft.com/office/officeart/2005/8/layout/orgChart1"/>
    <dgm:cxn modelId="{002A9E4B-F675-4797-8C8D-9935F6323C6A}" type="presParOf" srcId="{930AB627-DEA3-423F-9C4D-5268126222A0}" destId="{56217510-0BE2-481E-9DC7-6EF7543E738D}" srcOrd="0" destOrd="0" presId="urn:microsoft.com/office/officeart/2005/8/layout/orgChart1"/>
    <dgm:cxn modelId="{0A63AB3B-7D1A-46AB-82C3-B27D5B973455}" type="presParOf" srcId="{56217510-0BE2-481E-9DC7-6EF7543E738D}" destId="{8F0A7F14-47AE-4E38-B4A0-D0D9B97D3443}" srcOrd="0" destOrd="0" presId="urn:microsoft.com/office/officeart/2005/8/layout/orgChart1"/>
    <dgm:cxn modelId="{E5C3FD47-DF77-4C0B-BC71-F126047284F4}" type="presParOf" srcId="{56217510-0BE2-481E-9DC7-6EF7543E738D}" destId="{7A863E4F-B327-4EAC-B1E3-D5335C89C170}" srcOrd="1" destOrd="0" presId="urn:microsoft.com/office/officeart/2005/8/layout/orgChart1"/>
    <dgm:cxn modelId="{0726598F-D021-4706-8707-0BEBE44D2370}" type="presParOf" srcId="{930AB627-DEA3-423F-9C4D-5268126222A0}" destId="{1867FFEE-76FF-4EB4-9B30-4F36FDCE068B}" srcOrd="1" destOrd="0" presId="urn:microsoft.com/office/officeart/2005/8/layout/orgChart1"/>
    <dgm:cxn modelId="{AD9BC7D9-F3FB-4E46-B257-DA48D5211884}" type="presParOf" srcId="{930AB627-DEA3-423F-9C4D-5268126222A0}" destId="{257A5867-827F-42A6-A513-42BD555BAB4B}" srcOrd="2" destOrd="0" presId="urn:microsoft.com/office/officeart/2005/8/layout/orgChart1"/>
    <dgm:cxn modelId="{59636090-8975-453D-86CD-97AD7842C557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09E1139C-1DBB-48A9-87B7-788E69AE5744}" type="presOf" srcId="{36A0F409-BE15-4D75-A255-F2BBD9DA9F17}" destId="{D8B866BD-22F1-4A31-B125-22D56C9A7CFD}" srcOrd="0" destOrd="0" presId="urn:microsoft.com/office/officeart/2005/8/layout/orgChart1"/>
    <dgm:cxn modelId="{C54ACD11-B2FE-4F85-8FDB-C50CB39ADE5F}" type="presOf" srcId="{681836C2-DF37-47E7-9B5E-65D83F4ABAE4}" destId="{7034DE9F-8F60-49D2-8F2C-BF58040CE5E1}" srcOrd="0" destOrd="0" presId="urn:microsoft.com/office/officeart/2005/8/layout/orgChart1"/>
    <dgm:cxn modelId="{15863707-5834-480F-9DD1-9A4052EE89D4}" type="presOf" srcId="{10E50491-42F2-4D4B-964C-269856B5AD67}" destId="{DC209BDA-D065-427F-BC20-04FB6B0843D6}" srcOrd="1" destOrd="0" presId="urn:microsoft.com/office/officeart/2005/8/layout/orgChart1"/>
    <dgm:cxn modelId="{56D50ED7-3168-474D-AA12-32899CFCF176}" type="presOf" srcId="{36A0F409-BE15-4D75-A255-F2BBD9DA9F17}" destId="{107EBB84-7988-4BE9-BEAC-2B4BFD0E497A}" srcOrd="1" destOrd="0" presId="urn:microsoft.com/office/officeart/2005/8/layout/orgChart1"/>
    <dgm:cxn modelId="{4D21D1B4-833B-4633-A780-6952ED9F0539}" type="presOf" srcId="{8966651B-9918-4E2A-BF2A-54A87173A0D1}" destId="{5BD00B8D-A3E6-43A0-8457-AB7AB4A8171C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8BCDB2B9-2DB9-457A-AD35-DE452F86E072}" type="presOf" srcId="{10E50491-42F2-4D4B-964C-269856B5AD67}" destId="{5D3C7160-67D8-478C-9915-108EF2078862}" srcOrd="0" destOrd="0" presId="urn:microsoft.com/office/officeart/2005/8/layout/orgChart1"/>
    <dgm:cxn modelId="{082AFFCC-4180-4C49-907B-859B6B007ACE}" type="presOf" srcId="{DC37B555-4B1B-4CFB-A858-E950C845174B}" destId="{3118DB39-AB69-489B-AFBA-1FB032B4A582}" srcOrd="0" destOrd="0" presId="urn:microsoft.com/office/officeart/2005/8/layout/orgChart1"/>
    <dgm:cxn modelId="{6D496190-6481-4B93-B8C9-F64B1D9D175A}" type="presOf" srcId="{C9701209-11DE-49A7-95BB-983EFACCDCD0}" destId="{7A863E4F-B327-4EAC-B1E3-D5335C89C170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15A663C6-9516-4DD6-A327-5964BFD1AEA9}" type="presOf" srcId="{C9701209-11DE-49A7-95BB-983EFACCDCD0}" destId="{8F0A7F14-47AE-4E38-B4A0-D0D9B97D3443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D7A4BB6D-198E-404B-A575-38BDA05519A5}" type="presParOf" srcId="{5BD00B8D-A3E6-43A0-8457-AB7AB4A8171C}" destId="{8BF26E35-6019-4FB3-B94D-957CBDE24B97}" srcOrd="0" destOrd="0" presId="urn:microsoft.com/office/officeart/2005/8/layout/orgChart1"/>
    <dgm:cxn modelId="{3A02B4E8-EB18-4932-87C6-7907A1AC5EAD}" type="presParOf" srcId="{8BF26E35-6019-4FB3-B94D-957CBDE24B97}" destId="{952D5452-6396-40AA-A64F-66B737D0F845}" srcOrd="0" destOrd="0" presId="urn:microsoft.com/office/officeart/2005/8/layout/orgChart1"/>
    <dgm:cxn modelId="{C6B57CFE-D310-414C-A894-C6ED18BB4549}" type="presParOf" srcId="{952D5452-6396-40AA-A64F-66B737D0F845}" destId="{5D3C7160-67D8-478C-9915-108EF2078862}" srcOrd="0" destOrd="0" presId="urn:microsoft.com/office/officeart/2005/8/layout/orgChart1"/>
    <dgm:cxn modelId="{3488F338-7866-415F-8795-92061082CB60}" type="presParOf" srcId="{952D5452-6396-40AA-A64F-66B737D0F845}" destId="{DC209BDA-D065-427F-BC20-04FB6B0843D6}" srcOrd="1" destOrd="0" presId="urn:microsoft.com/office/officeart/2005/8/layout/orgChart1"/>
    <dgm:cxn modelId="{30A1A2AE-F399-42EA-BCD4-DCDC849DCAC3}" type="presParOf" srcId="{8BF26E35-6019-4FB3-B94D-957CBDE24B97}" destId="{C8FAE9E1-D929-43F1-A53B-2EB63A35AB38}" srcOrd="1" destOrd="0" presId="urn:microsoft.com/office/officeart/2005/8/layout/orgChart1"/>
    <dgm:cxn modelId="{BA14FA6C-7338-4AAF-8516-9E81A7C3862A}" type="presParOf" srcId="{C8FAE9E1-D929-43F1-A53B-2EB63A35AB38}" destId="{7034DE9F-8F60-49D2-8F2C-BF58040CE5E1}" srcOrd="0" destOrd="0" presId="urn:microsoft.com/office/officeart/2005/8/layout/orgChart1"/>
    <dgm:cxn modelId="{BCACA8B4-2D2E-4905-8901-453A39A348C5}" type="presParOf" srcId="{C8FAE9E1-D929-43F1-A53B-2EB63A35AB38}" destId="{005DBF35-B15A-42A0-8FAC-BB9FF61F68DF}" srcOrd="1" destOrd="0" presId="urn:microsoft.com/office/officeart/2005/8/layout/orgChart1"/>
    <dgm:cxn modelId="{0F757583-EE53-4E34-A6D3-43C95DAB0E09}" type="presParOf" srcId="{005DBF35-B15A-42A0-8FAC-BB9FF61F68DF}" destId="{9F8CAAE5-7760-4B9C-9EE8-34333FF51206}" srcOrd="0" destOrd="0" presId="urn:microsoft.com/office/officeart/2005/8/layout/orgChart1"/>
    <dgm:cxn modelId="{2C70E65B-6D39-4104-A00F-30E020E270AF}" type="presParOf" srcId="{9F8CAAE5-7760-4B9C-9EE8-34333FF51206}" destId="{D8B866BD-22F1-4A31-B125-22D56C9A7CFD}" srcOrd="0" destOrd="0" presId="urn:microsoft.com/office/officeart/2005/8/layout/orgChart1"/>
    <dgm:cxn modelId="{B509BAA9-87E7-4484-B6A8-0E79C595479A}" type="presParOf" srcId="{9F8CAAE5-7760-4B9C-9EE8-34333FF51206}" destId="{107EBB84-7988-4BE9-BEAC-2B4BFD0E497A}" srcOrd="1" destOrd="0" presId="urn:microsoft.com/office/officeart/2005/8/layout/orgChart1"/>
    <dgm:cxn modelId="{8E77C0A2-5530-4089-954F-ABBF99F601DB}" type="presParOf" srcId="{005DBF35-B15A-42A0-8FAC-BB9FF61F68DF}" destId="{D7D53950-A05B-4249-A520-EB623015657D}" srcOrd="1" destOrd="0" presId="urn:microsoft.com/office/officeart/2005/8/layout/orgChart1"/>
    <dgm:cxn modelId="{5BEF4C03-8175-46DA-B281-25103E17481D}" type="presParOf" srcId="{005DBF35-B15A-42A0-8FAC-BB9FF61F68DF}" destId="{367CFE24-2E71-4D24-9BE2-79DEC00A8445}" srcOrd="2" destOrd="0" presId="urn:microsoft.com/office/officeart/2005/8/layout/orgChart1"/>
    <dgm:cxn modelId="{FDAF8B94-DF2F-48DB-9443-83ADFA293F0B}" type="presParOf" srcId="{C8FAE9E1-D929-43F1-A53B-2EB63A35AB38}" destId="{3118DB39-AB69-489B-AFBA-1FB032B4A582}" srcOrd="2" destOrd="0" presId="urn:microsoft.com/office/officeart/2005/8/layout/orgChart1"/>
    <dgm:cxn modelId="{8E7F4569-12A2-45B7-954F-9998B62242AB}" type="presParOf" srcId="{C8FAE9E1-D929-43F1-A53B-2EB63A35AB38}" destId="{930AB627-DEA3-423F-9C4D-5268126222A0}" srcOrd="3" destOrd="0" presId="urn:microsoft.com/office/officeart/2005/8/layout/orgChart1"/>
    <dgm:cxn modelId="{DA9E9AE3-523C-4D80-9704-719A8FA3267C}" type="presParOf" srcId="{930AB627-DEA3-423F-9C4D-5268126222A0}" destId="{56217510-0BE2-481E-9DC7-6EF7543E738D}" srcOrd="0" destOrd="0" presId="urn:microsoft.com/office/officeart/2005/8/layout/orgChart1"/>
    <dgm:cxn modelId="{7CF4C7A2-157A-4BAC-A547-5E90D14D68DC}" type="presParOf" srcId="{56217510-0BE2-481E-9DC7-6EF7543E738D}" destId="{8F0A7F14-47AE-4E38-B4A0-D0D9B97D3443}" srcOrd="0" destOrd="0" presId="urn:microsoft.com/office/officeart/2005/8/layout/orgChart1"/>
    <dgm:cxn modelId="{3A63579A-6459-4288-A1CE-50B0947E52FF}" type="presParOf" srcId="{56217510-0BE2-481E-9DC7-6EF7543E738D}" destId="{7A863E4F-B327-4EAC-B1E3-D5335C89C170}" srcOrd="1" destOrd="0" presId="urn:microsoft.com/office/officeart/2005/8/layout/orgChart1"/>
    <dgm:cxn modelId="{02774AEB-3352-4353-84EA-AADF62E7C8C2}" type="presParOf" srcId="{930AB627-DEA3-423F-9C4D-5268126222A0}" destId="{1867FFEE-76FF-4EB4-9B30-4F36FDCE068B}" srcOrd="1" destOrd="0" presId="urn:microsoft.com/office/officeart/2005/8/layout/orgChart1"/>
    <dgm:cxn modelId="{7218DB43-E8FB-4398-8780-D59712879F52}" type="presParOf" srcId="{930AB627-DEA3-423F-9C4D-5268126222A0}" destId="{257A5867-827F-42A6-A513-42BD555BAB4B}" srcOrd="2" destOrd="0" presId="urn:microsoft.com/office/officeart/2005/8/layout/orgChart1"/>
    <dgm:cxn modelId="{CD47E19A-31E3-4CD0-BFE6-7896861FE97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6A66091E-336C-46CA-A2CB-DBFC04039A0A}" type="presOf" srcId="{C9701209-11DE-49A7-95BB-983EFACCDCD0}" destId="{8F0A7F14-47AE-4E38-B4A0-D0D9B97D3443}" srcOrd="0" destOrd="0" presId="urn:microsoft.com/office/officeart/2005/8/layout/orgChart1"/>
    <dgm:cxn modelId="{D8C4BDD1-72A8-4BA5-95D7-A9DB92E00FA6}" type="presOf" srcId="{C9701209-11DE-49A7-95BB-983EFACCDCD0}" destId="{7A863E4F-B327-4EAC-B1E3-D5335C89C170}" srcOrd="1" destOrd="0" presId="urn:microsoft.com/office/officeart/2005/8/layout/orgChart1"/>
    <dgm:cxn modelId="{BC59EC7A-7A1F-4375-A504-0BE0D7A80CB9}" type="presOf" srcId="{681836C2-DF37-47E7-9B5E-65D83F4ABAE4}" destId="{7034DE9F-8F60-49D2-8F2C-BF58040CE5E1}" srcOrd="0" destOrd="0" presId="urn:microsoft.com/office/officeart/2005/8/layout/orgChart1"/>
    <dgm:cxn modelId="{550D0D92-9F0B-4CD4-A386-72746C89F835}" type="presOf" srcId="{10E50491-42F2-4D4B-964C-269856B5AD67}" destId="{5D3C7160-67D8-478C-9915-108EF2078862}" srcOrd="0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633090D8-1F2E-4634-B445-1E43E3005ED2}" type="presOf" srcId="{10E50491-42F2-4D4B-964C-269856B5AD67}" destId="{DC209BDA-D065-427F-BC20-04FB6B0843D6}" srcOrd="1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E0A141DD-C1D9-4A28-A927-83E219A269FA}" type="presOf" srcId="{8966651B-9918-4E2A-BF2A-54A87173A0D1}" destId="{5BD00B8D-A3E6-43A0-8457-AB7AB4A8171C}" srcOrd="0" destOrd="0" presId="urn:microsoft.com/office/officeart/2005/8/layout/orgChart1"/>
    <dgm:cxn modelId="{0BCA9858-82F3-4F0B-BFC3-B10EAA9ABE5D}" type="presOf" srcId="{DC37B555-4B1B-4CFB-A858-E950C845174B}" destId="{3118DB39-AB69-489B-AFBA-1FB032B4A582}" srcOrd="0" destOrd="0" presId="urn:microsoft.com/office/officeart/2005/8/layout/orgChart1"/>
    <dgm:cxn modelId="{2BCD30FE-853A-4B76-8DA6-23CDE21D9C8D}" type="presOf" srcId="{36A0F409-BE15-4D75-A255-F2BBD9DA9F17}" destId="{D8B866BD-22F1-4A31-B125-22D56C9A7CFD}" srcOrd="0" destOrd="0" presId="urn:microsoft.com/office/officeart/2005/8/layout/orgChart1"/>
    <dgm:cxn modelId="{300EBA07-39A5-4467-B917-91C955F93070}" type="presOf" srcId="{36A0F409-BE15-4D75-A255-F2BBD9DA9F17}" destId="{107EBB84-7988-4BE9-BEAC-2B4BFD0E497A}" srcOrd="1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2CFBE214-E16C-4BEF-909C-B3AD9FB89256}" type="presParOf" srcId="{5BD00B8D-A3E6-43A0-8457-AB7AB4A8171C}" destId="{8BF26E35-6019-4FB3-B94D-957CBDE24B97}" srcOrd="0" destOrd="0" presId="urn:microsoft.com/office/officeart/2005/8/layout/orgChart1"/>
    <dgm:cxn modelId="{FE8D99ED-9BF0-459E-B5E3-DCD5D76DDC38}" type="presParOf" srcId="{8BF26E35-6019-4FB3-B94D-957CBDE24B97}" destId="{952D5452-6396-40AA-A64F-66B737D0F845}" srcOrd="0" destOrd="0" presId="urn:microsoft.com/office/officeart/2005/8/layout/orgChart1"/>
    <dgm:cxn modelId="{13846605-C1DE-4341-BB2B-E24262AED2F8}" type="presParOf" srcId="{952D5452-6396-40AA-A64F-66B737D0F845}" destId="{5D3C7160-67D8-478C-9915-108EF2078862}" srcOrd="0" destOrd="0" presId="urn:microsoft.com/office/officeart/2005/8/layout/orgChart1"/>
    <dgm:cxn modelId="{384F35AE-541B-4571-B4CB-63D26B7B04AC}" type="presParOf" srcId="{952D5452-6396-40AA-A64F-66B737D0F845}" destId="{DC209BDA-D065-427F-BC20-04FB6B0843D6}" srcOrd="1" destOrd="0" presId="urn:microsoft.com/office/officeart/2005/8/layout/orgChart1"/>
    <dgm:cxn modelId="{690C14D4-21BF-4BD2-BD31-EF89A9479E03}" type="presParOf" srcId="{8BF26E35-6019-4FB3-B94D-957CBDE24B97}" destId="{C8FAE9E1-D929-43F1-A53B-2EB63A35AB38}" srcOrd="1" destOrd="0" presId="urn:microsoft.com/office/officeart/2005/8/layout/orgChart1"/>
    <dgm:cxn modelId="{F8405A80-0B17-48F5-8627-7CC59EC59D3E}" type="presParOf" srcId="{C8FAE9E1-D929-43F1-A53B-2EB63A35AB38}" destId="{7034DE9F-8F60-49D2-8F2C-BF58040CE5E1}" srcOrd="0" destOrd="0" presId="urn:microsoft.com/office/officeart/2005/8/layout/orgChart1"/>
    <dgm:cxn modelId="{6911F012-DAC8-44F4-950E-65937019C36D}" type="presParOf" srcId="{C8FAE9E1-D929-43F1-A53B-2EB63A35AB38}" destId="{005DBF35-B15A-42A0-8FAC-BB9FF61F68DF}" srcOrd="1" destOrd="0" presId="urn:microsoft.com/office/officeart/2005/8/layout/orgChart1"/>
    <dgm:cxn modelId="{D30C865C-9BBD-4F47-8F4B-31721D5DFBDE}" type="presParOf" srcId="{005DBF35-B15A-42A0-8FAC-BB9FF61F68DF}" destId="{9F8CAAE5-7760-4B9C-9EE8-34333FF51206}" srcOrd="0" destOrd="0" presId="urn:microsoft.com/office/officeart/2005/8/layout/orgChart1"/>
    <dgm:cxn modelId="{AC1E332B-81EF-44DC-8150-35BA96869E70}" type="presParOf" srcId="{9F8CAAE5-7760-4B9C-9EE8-34333FF51206}" destId="{D8B866BD-22F1-4A31-B125-22D56C9A7CFD}" srcOrd="0" destOrd="0" presId="urn:microsoft.com/office/officeart/2005/8/layout/orgChart1"/>
    <dgm:cxn modelId="{6927F4A3-6AF0-4660-8A7E-CD50B33B7502}" type="presParOf" srcId="{9F8CAAE5-7760-4B9C-9EE8-34333FF51206}" destId="{107EBB84-7988-4BE9-BEAC-2B4BFD0E497A}" srcOrd="1" destOrd="0" presId="urn:microsoft.com/office/officeart/2005/8/layout/orgChart1"/>
    <dgm:cxn modelId="{A1FC7462-AA91-42B4-A7AE-B7373599627A}" type="presParOf" srcId="{005DBF35-B15A-42A0-8FAC-BB9FF61F68DF}" destId="{D7D53950-A05B-4249-A520-EB623015657D}" srcOrd="1" destOrd="0" presId="urn:microsoft.com/office/officeart/2005/8/layout/orgChart1"/>
    <dgm:cxn modelId="{A085AF91-0ADF-44C1-B79E-543FD3EAA0D2}" type="presParOf" srcId="{005DBF35-B15A-42A0-8FAC-BB9FF61F68DF}" destId="{367CFE24-2E71-4D24-9BE2-79DEC00A8445}" srcOrd="2" destOrd="0" presId="urn:microsoft.com/office/officeart/2005/8/layout/orgChart1"/>
    <dgm:cxn modelId="{9B7FFA2B-1AB3-42B5-AAD7-CD433F7AA6AC}" type="presParOf" srcId="{C8FAE9E1-D929-43F1-A53B-2EB63A35AB38}" destId="{3118DB39-AB69-489B-AFBA-1FB032B4A582}" srcOrd="2" destOrd="0" presId="urn:microsoft.com/office/officeart/2005/8/layout/orgChart1"/>
    <dgm:cxn modelId="{913721E5-25D5-4455-A05C-64B1ED258280}" type="presParOf" srcId="{C8FAE9E1-D929-43F1-A53B-2EB63A35AB38}" destId="{930AB627-DEA3-423F-9C4D-5268126222A0}" srcOrd="3" destOrd="0" presId="urn:microsoft.com/office/officeart/2005/8/layout/orgChart1"/>
    <dgm:cxn modelId="{09488A3B-7712-4EA4-8337-DFEAC57C88B8}" type="presParOf" srcId="{930AB627-DEA3-423F-9C4D-5268126222A0}" destId="{56217510-0BE2-481E-9DC7-6EF7543E738D}" srcOrd="0" destOrd="0" presId="urn:microsoft.com/office/officeart/2005/8/layout/orgChart1"/>
    <dgm:cxn modelId="{FFEA915D-4E9E-4589-8DB6-4A06F4FD4D33}" type="presParOf" srcId="{56217510-0BE2-481E-9DC7-6EF7543E738D}" destId="{8F0A7F14-47AE-4E38-B4A0-D0D9B97D3443}" srcOrd="0" destOrd="0" presId="urn:microsoft.com/office/officeart/2005/8/layout/orgChart1"/>
    <dgm:cxn modelId="{2B2C99C5-8463-4EC5-ACF1-1AFC51D71119}" type="presParOf" srcId="{56217510-0BE2-481E-9DC7-6EF7543E738D}" destId="{7A863E4F-B327-4EAC-B1E3-D5335C89C170}" srcOrd="1" destOrd="0" presId="urn:microsoft.com/office/officeart/2005/8/layout/orgChart1"/>
    <dgm:cxn modelId="{CCE9A3A0-D394-46FA-B587-7DAD6C84D90E}" type="presParOf" srcId="{930AB627-DEA3-423F-9C4D-5268126222A0}" destId="{1867FFEE-76FF-4EB4-9B30-4F36FDCE068B}" srcOrd="1" destOrd="0" presId="urn:microsoft.com/office/officeart/2005/8/layout/orgChart1"/>
    <dgm:cxn modelId="{A1273DD9-BA8A-4023-A1A0-F6CEB6190EA2}" type="presParOf" srcId="{930AB627-DEA3-423F-9C4D-5268126222A0}" destId="{257A5867-827F-42A6-A513-42BD555BAB4B}" srcOrd="2" destOrd="0" presId="urn:microsoft.com/office/officeart/2005/8/layout/orgChart1"/>
    <dgm:cxn modelId="{ECEA081E-AD2B-4637-9A2A-18E764CAB030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66651B-9918-4E2A-BF2A-54A87173A0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0E50491-42F2-4D4B-964C-269856B5AD6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부모 컴포넌트 </a:t>
          </a:r>
          <a:endParaRPr lang="en-US" altLang="ko-KR" sz="1800" dirty="0" smtClean="0"/>
        </a:p>
        <a:p>
          <a:pPr latinLnBrk="1"/>
          <a:r>
            <a:rPr lang="en-US" altLang="ko-KR" sz="2800" dirty="0" smtClean="0"/>
            <a:t>&lt;App/&gt;</a:t>
          </a:r>
          <a:endParaRPr lang="ko-KR" altLang="en-US" sz="2800" dirty="0"/>
        </a:p>
      </dgm:t>
    </dgm:pt>
    <dgm:pt modelId="{5D3224E9-E149-4299-ABA6-2EDCC9EACA29}" type="par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AAC1069B-5345-4B46-9757-17056509994E}" type="sibTrans" cxnId="{F42C1330-15B4-46B9-9FB7-07EE0E752241}">
      <dgm:prSet/>
      <dgm:spPr/>
      <dgm:t>
        <a:bodyPr/>
        <a:lstStyle/>
        <a:p>
          <a:pPr latinLnBrk="1"/>
          <a:endParaRPr lang="ko-KR" altLang="en-US"/>
        </a:p>
      </dgm:t>
    </dgm:pt>
    <dgm:pt modelId="{36A0F409-BE15-4D75-A255-F2BBD9DA9F17}">
      <dgm:prSet phldrT="[텍스트]"/>
      <dgm:spPr/>
      <dgm:t>
        <a:bodyPr/>
        <a:lstStyle/>
        <a:p>
          <a:pPr latinLnBrk="1"/>
          <a:r>
            <a:rPr lang="en-US" altLang="ko-KR" dirty="0" smtClean="0"/>
            <a:t>&lt;Viewer/&gt;</a:t>
          </a:r>
          <a:endParaRPr lang="ko-KR" altLang="en-US" dirty="0"/>
        </a:p>
      </dgm:t>
    </dgm:pt>
    <dgm:pt modelId="{681836C2-DF37-47E7-9B5E-65D83F4ABAE4}" type="par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03E1C8FA-C307-43E2-9068-AD390666F30B}" type="sibTrans" cxnId="{2D28789D-2D43-4A52-806C-596D07C9C61E}">
      <dgm:prSet/>
      <dgm:spPr/>
      <dgm:t>
        <a:bodyPr/>
        <a:lstStyle/>
        <a:p>
          <a:pPr latinLnBrk="1"/>
          <a:endParaRPr lang="ko-KR" altLang="en-US"/>
        </a:p>
      </dgm:t>
    </dgm:pt>
    <dgm:pt modelId="{C9701209-11DE-49A7-95BB-983EFACCDCD0}">
      <dgm:prSet phldrT="[텍스트]"/>
      <dgm:spPr/>
      <dgm:t>
        <a:bodyPr/>
        <a:lstStyle/>
        <a:p>
          <a:pPr latinLnBrk="1"/>
          <a:r>
            <a:rPr lang="en-US" altLang="ko-KR" dirty="0" smtClean="0"/>
            <a:t>&lt;Controller/&gt;</a:t>
          </a:r>
          <a:endParaRPr lang="ko-KR" altLang="en-US" dirty="0"/>
        </a:p>
      </dgm:t>
    </dgm:pt>
    <dgm:pt modelId="{DC37B555-4B1B-4CFB-A858-E950C845174B}" type="par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FAC957DA-E5A1-4CD1-B22A-40BBBCCDC7E9}" type="sibTrans" cxnId="{AD6D955E-9324-41ED-A1CA-0369ACDEE357}">
      <dgm:prSet/>
      <dgm:spPr/>
      <dgm:t>
        <a:bodyPr/>
        <a:lstStyle/>
        <a:p>
          <a:pPr latinLnBrk="1"/>
          <a:endParaRPr lang="ko-KR" altLang="en-US"/>
        </a:p>
      </dgm:t>
    </dgm:pt>
    <dgm:pt modelId="{5BD00B8D-A3E6-43A0-8457-AB7AB4A8171C}" type="pres">
      <dgm:prSet presAssocID="{8966651B-9918-4E2A-BF2A-54A87173A0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F26E35-6019-4FB3-B94D-957CBDE24B97}" type="pres">
      <dgm:prSet presAssocID="{10E50491-42F2-4D4B-964C-269856B5AD67}" presName="hierRoot1" presStyleCnt="0">
        <dgm:presLayoutVars>
          <dgm:hierBranch val="init"/>
        </dgm:presLayoutVars>
      </dgm:prSet>
      <dgm:spPr/>
    </dgm:pt>
    <dgm:pt modelId="{952D5452-6396-40AA-A64F-66B737D0F845}" type="pres">
      <dgm:prSet presAssocID="{10E50491-42F2-4D4B-964C-269856B5AD67}" presName="rootComposite1" presStyleCnt="0"/>
      <dgm:spPr/>
    </dgm:pt>
    <dgm:pt modelId="{5D3C7160-67D8-478C-9915-108EF2078862}" type="pres">
      <dgm:prSet presAssocID="{10E50491-42F2-4D4B-964C-269856B5AD6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209BDA-D065-427F-BC20-04FB6B0843D6}" type="pres">
      <dgm:prSet presAssocID="{10E50491-42F2-4D4B-964C-269856B5AD67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C8FAE9E1-D929-43F1-A53B-2EB63A35AB38}" type="pres">
      <dgm:prSet presAssocID="{10E50491-42F2-4D4B-964C-269856B5AD67}" presName="hierChild2" presStyleCnt="0"/>
      <dgm:spPr/>
    </dgm:pt>
    <dgm:pt modelId="{7034DE9F-8F60-49D2-8F2C-BF58040CE5E1}" type="pres">
      <dgm:prSet presAssocID="{681836C2-DF37-47E7-9B5E-65D83F4ABAE4}" presName="Name37" presStyleLbl="parChTrans1D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05DBF35-B15A-42A0-8FAC-BB9FF61F68DF}" type="pres">
      <dgm:prSet presAssocID="{36A0F409-BE15-4D75-A255-F2BBD9DA9F17}" presName="hierRoot2" presStyleCnt="0">
        <dgm:presLayoutVars>
          <dgm:hierBranch val="init"/>
        </dgm:presLayoutVars>
      </dgm:prSet>
      <dgm:spPr/>
    </dgm:pt>
    <dgm:pt modelId="{9F8CAAE5-7760-4B9C-9EE8-34333FF51206}" type="pres">
      <dgm:prSet presAssocID="{36A0F409-BE15-4D75-A255-F2BBD9DA9F17}" presName="rootComposite" presStyleCnt="0"/>
      <dgm:spPr/>
    </dgm:pt>
    <dgm:pt modelId="{D8B866BD-22F1-4A31-B125-22D56C9A7CFD}" type="pres">
      <dgm:prSet presAssocID="{36A0F409-BE15-4D75-A255-F2BBD9DA9F1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EBB84-7988-4BE9-BEAC-2B4BFD0E497A}" type="pres">
      <dgm:prSet presAssocID="{36A0F409-BE15-4D75-A255-F2BBD9DA9F17}" presName="rootConnector" presStyleLbl="node2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7D53950-A05B-4249-A520-EB623015657D}" type="pres">
      <dgm:prSet presAssocID="{36A0F409-BE15-4D75-A255-F2BBD9DA9F17}" presName="hierChild4" presStyleCnt="0"/>
      <dgm:spPr/>
    </dgm:pt>
    <dgm:pt modelId="{367CFE24-2E71-4D24-9BE2-79DEC00A8445}" type="pres">
      <dgm:prSet presAssocID="{36A0F409-BE15-4D75-A255-F2BBD9DA9F17}" presName="hierChild5" presStyleCnt="0"/>
      <dgm:spPr/>
    </dgm:pt>
    <dgm:pt modelId="{3118DB39-AB69-489B-AFBA-1FB032B4A582}" type="pres">
      <dgm:prSet presAssocID="{DC37B555-4B1B-4CFB-A858-E950C845174B}" presName="Name37" presStyleLbl="parChTrans1D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930AB627-DEA3-423F-9C4D-5268126222A0}" type="pres">
      <dgm:prSet presAssocID="{C9701209-11DE-49A7-95BB-983EFACCDCD0}" presName="hierRoot2" presStyleCnt="0">
        <dgm:presLayoutVars>
          <dgm:hierBranch val="init"/>
        </dgm:presLayoutVars>
      </dgm:prSet>
      <dgm:spPr/>
    </dgm:pt>
    <dgm:pt modelId="{56217510-0BE2-481E-9DC7-6EF7543E738D}" type="pres">
      <dgm:prSet presAssocID="{C9701209-11DE-49A7-95BB-983EFACCDCD0}" presName="rootComposite" presStyleCnt="0"/>
      <dgm:spPr/>
    </dgm:pt>
    <dgm:pt modelId="{8F0A7F14-47AE-4E38-B4A0-D0D9B97D3443}" type="pres">
      <dgm:prSet presAssocID="{C9701209-11DE-49A7-95BB-983EFACCDCD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863E4F-B327-4EAC-B1E3-D5335C89C170}" type="pres">
      <dgm:prSet presAssocID="{C9701209-11DE-49A7-95BB-983EFACCDCD0}" presName="rootConnector" presStyleLbl="node2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867FFEE-76FF-4EB4-9B30-4F36FDCE068B}" type="pres">
      <dgm:prSet presAssocID="{C9701209-11DE-49A7-95BB-983EFACCDCD0}" presName="hierChild4" presStyleCnt="0"/>
      <dgm:spPr/>
    </dgm:pt>
    <dgm:pt modelId="{257A5867-827F-42A6-A513-42BD555BAB4B}" type="pres">
      <dgm:prSet presAssocID="{C9701209-11DE-49A7-95BB-983EFACCDCD0}" presName="hierChild5" presStyleCnt="0"/>
      <dgm:spPr/>
    </dgm:pt>
    <dgm:pt modelId="{AA7B7626-A291-4EBD-9F34-57E848D00123}" type="pres">
      <dgm:prSet presAssocID="{10E50491-42F2-4D4B-964C-269856B5AD67}" presName="hierChild3" presStyleCnt="0"/>
      <dgm:spPr/>
    </dgm:pt>
  </dgm:ptLst>
  <dgm:cxnLst>
    <dgm:cxn modelId="{BA80E9C3-85CE-4933-A60D-6694F0BBEEAB}" type="presOf" srcId="{36A0F409-BE15-4D75-A255-F2BBD9DA9F17}" destId="{107EBB84-7988-4BE9-BEAC-2B4BFD0E497A}" srcOrd="1" destOrd="0" presId="urn:microsoft.com/office/officeart/2005/8/layout/orgChart1"/>
    <dgm:cxn modelId="{081BD27A-F29C-4100-9CA9-CA64492E806A}" type="presOf" srcId="{10E50491-42F2-4D4B-964C-269856B5AD67}" destId="{5D3C7160-67D8-478C-9915-108EF2078862}" srcOrd="0" destOrd="0" presId="urn:microsoft.com/office/officeart/2005/8/layout/orgChart1"/>
    <dgm:cxn modelId="{1AC10EF6-B368-490C-8676-FDC4F3574802}" type="presOf" srcId="{10E50491-42F2-4D4B-964C-269856B5AD67}" destId="{DC209BDA-D065-427F-BC20-04FB6B0843D6}" srcOrd="1" destOrd="0" presId="urn:microsoft.com/office/officeart/2005/8/layout/orgChart1"/>
    <dgm:cxn modelId="{AD6D955E-9324-41ED-A1CA-0369ACDEE357}" srcId="{10E50491-42F2-4D4B-964C-269856B5AD67}" destId="{C9701209-11DE-49A7-95BB-983EFACCDCD0}" srcOrd="1" destOrd="0" parTransId="{DC37B555-4B1B-4CFB-A858-E950C845174B}" sibTransId="{FAC957DA-E5A1-4CD1-B22A-40BBBCCDC7E9}"/>
    <dgm:cxn modelId="{D89840E4-AC3A-44F4-A8C3-1A06FBACB2B7}" type="presOf" srcId="{681836C2-DF37-47E7-9B5E-65D83F4ABAE4}" destId="{7034DE9F-8F60-49D2-8F2C-BF58040CE5E1}" srcOrd="0" destOrd="0" presId="urn:microsoft.com/office/officeart/2005/8/layout/orgChart1"/>
    <dgm:cxn modelId="{81901805-7A1E-4FCA-9524-C2BFE3390F17}" type="presOf" srcId="{C9701209-11DE-49A7-95BB-983EFACCDCD0}" destId="{8F0A7F14-47AE-4E38-B4A0-D0D9B97D3443}" srcOrd="0" destOrd="0" presId="urn:microsoft.com/office/officeart/2005/8/layout/orgChart1"/>
    <dgm:cxn modelId="{2A45CC0C-F86A-4051-8294-62EE2B480E4F}" type="presOf" srcId="{DC37B555-4B1B-4CFB-A858-E950C845174B}" destId="{3118DB39-AB69-489B-AFBA-1FB032B4A582}" srcOrd="0" destOrd="0" presId="urn:microsoft.com/office/officeart/2005/8/layout/orgChart1"/>
    <dgm:cxn modelId="{2D28789D-2D43-4A52-806C-596D07C9C61E}" srcId="{10E50491-42F2-4D4B-964C-269856B5AD67}" destId="{36A0F409-BE15-4D75-A255-F2BBD9DA9F17}" srcOrd="0" destOrd="0" parTransId="{681836C2-DF37-47E7-9B5E-65D83F4ABAE4}" sibTransId="{03E1C8FA-C307-43E2-9068-AD390666F30B}"/>
    <dgm:cxn modelId="{BB7272B7-84F8-479A-AE70-3F2C561FC0AB}" type="presOf" srcId="{C9701209-11DE-49A7-95BB-983EFACCDCD0}" destId="{7A863E4F-B327-4EAC-B1E3-D5335C89C170}" srcOrd="1" destOrd="0" presId="urn:microsoft.com/office/officeart/2005/8/layout/orgChart1"/>
    <dgm:cxn modelId="{F4A3A54C-BD30-4307-9C75-20B97539A09E}" type="presOf" srcId="{8966651B-9918-4E2A-BF2A-54A87173A0D1}" destId="{5BD00B8D-A3E6-43A0-8457-AB7AB4A8171C}" srcOrd="0" destOrd="0" presId="urn:microsoft.com/office/officeart/2005/8/layout/orgChart1"/>
    <dgm:cxn modelId="{F42C1330-15B4-46B9-9FB7-07EE0E752241}" srcId="{8966651B-9918-4E2A-BF2A-54A87173A0D1}" destId="{10E50491-42F2-4D4B-964C-269856B5AD67}" srcOrd="0" destOrd="0" parTransId="{5D3224E9-E149-4299-ABA6-2EDCC9EACA29}" sibTransId="{AAC1069B-5345-4B46-9757-17056509994E}"/>
    <dgm:cxn modelId="{971AE186-6F7C-4CF0-8578-309CA4CACB39}" type="presOf" srcId="{36A0F409-BE15-4D75-A255-F2BBD9DA9F17}" destId="{D8B866BD-22F1-4A31-B125-22D56C9A7CFD}" srcOrd="0" destOrd="0" presId="urn:microsoft.com/office/officeart/2005/8/layout/orgChart1"/>
    <dgm:cxn modelId="{D8ECFD19-9C21-427D-84FB-CC5E1A3EAD22}" type="presParOf" srcId="{5BD00B8D-A3E6-43A0-8457-AB7AB4A8171C}" destId="{8BF26E35-6019-4FB3-B94D-957CBDE24B97}" srcOrd="0" destOrd="0" presId="urn:microsoft.com/office/officeart/2005/8/layout/orgChart1"/>
    <dgm:cxn modelId="{4CF26969-51DA-48A0-AEBA-0E9102B12D89}" type="presParOf" srcId="{8BF26E35-6019-4FB3-B94D-957CBDE24B97}" destId="{952D5452-6396-40AA-A64F-66B737D0F845}" srcOrd="0" destOrd="0" presId="urn:microsoft.com/office/officeart/2005/8/layout/orgChart1"/>
    <dgm:cxn modelId="{B2000151-1E1C-4660-AE40-9B2CAD40C945}" type="presParOf" srcId="{952D5452-6396-40AA-A64F-66B737D0F845}" destId="{5D3C7160-67D8-478C-9915-108EF2078862}" srcOrd="0" destOrd="0" presId="urn:microsoft.com/office/officeart/2005/8/layout/orgChart1"/>
    <dgm:cxn modelId="{649D5D7F-DD07-4336-9D1F-9FE51626EE11}" type="presParOf" srcId="{952D5452-6396-40AA-A64F-66B737D0F845}" destId="{DC209BDA-D065-427F-BC20-04FB6B0843D6}" srcOrd="1" destOrd="0" presId="urn:microsoft.com/office/officeart/2005/8/layout/orgChart1"/>
    <dgm:cxn modelId="{B317E05E-90AF-403B-91AB-6D12505A6EED}" type="presParOf" srcId="{8BF26E35-6019-4FB3-B94D-957CBDE24B97}" destId="{C8FAE9E1-D929-43F1-A53B-2EB63A35AB38}" srcOrd="1" destOrd="0" presId="urn:microsoft.com/office/officeart/2005/8/layout/orgChart1"/>
    <dgm:cxn modelId="{136FC6EC-5B07-4ED9-A043-ED960DC3BD3C}" type="presParOf" srcId="{C8FAE9E1-D929-43F1-A53B-2EB63A35AB38}" destId="{7034DE9F-8F60-49D2-8F2C-BF58040CE5E1}" srcOrd="0" destOrd="0" presId="urn:microsoft.com/office/officeart/2005/8/layout/orgChart1"/>
    <dgm:cxn modelId="{169F00A4-264B-4CA2-8278-FFC80FC638EE}" type="presParOf" srcId="{C8FAE9E1-D929-43F1-A53B-2EB63A35AB38}" destId="{005DBF35-B15A-42A0-8FAC-BB9FF61F68DF}" srcOrd="1" destOrd="0" presId="urn:microsoft.com/office/officeart/2005/8/layout/orgChart1"/>
    <dgm:cxn modelId="{0955A98E-BC83-4D4E-A193-A7DC46443D58}" type="presParOf" srcId="{005DBF35-B15A-42A0-8FAC-BB9FF61F68DF}" destId="{9F8CAAE5-7760-4B9C-9EE8-34333FF51206}" srcOrd="0" destOrd="0" presId="urn:microsoft.com/office/officeart/2005/8/layout/orgChart1"/>
    <dgm:cxn modelId="{D25D549D-C0D6-4143-B2AA-25A98BD9882D}" type="presParOf" srcId="{9F8CAAE5-7760-4B9C-9EE8-34333FF51206}" destId="{D8B866BD-22F1-4A31-B125-22D56C9A7CFD}" srcOrd="0" destOrd="0" presId="urn:microsoft.com/office/officeart/2005/8/layout/orgChart1"/>
    <dgm:cxn modelId="{4CE2FFA2-2F4F-4F64-8701-6B55608C745A}" type="presParOf" srcId="{9F8CAAE5-7760-4B9C-9EE8-34333FF51206}" destId="{107EBB84-7988-4BE9-BEAC-2B4BFD0E497A}" srcOrd="1" destOrd="0" presId="urn:microsoft.com/office/officeart/2005/8/layout/orgChart1"/>
    <dgm:cxn modelId="{9634A185-7CC9-4A33-9A8C-DF2B1ECCEB26}" type="presParOf" srcId="{005DBF35-B15A-42A0-8FAC-BB9FF61F68DF}" destId="{D7D53950-A05B-4249-A520-EB623015657D}" srcOrd="1" destOrd="0" presId="urn:microsoft.com/office/officeart/2005/8/layout/orgChart1"/>
    <dgm:cxn modelId="{644415E2-1EA5-4F41-B928-B7428D1B7986}" type="presParOf" srcId="{005DBF35-B15A-42A0-8FAC-BB9FF61F68DF}" destId="{367CFE24-2E71-4D24-9BE2-79DEC00A8445}" srcOrd="2" destOrd="0" presId="urn:microsoft.com/office/officeart/2005/8/layout/orgChart1"/>
    <dgm:cxn modelId="{45638AF0-9485-4EF7-BDFE-8E20E0F5C992}" type="presParOf" srcId="{C8FAE9E1-D929-43F1-A53B-2EB63A35AB38}" destId="{3118DB39-AB69-489B-AFBA-1FB032B4A582}" srcOrd="2" destOrd="0" presId="urn:microsoft.com/office/officeart/2005/8/layout/orgChart1"/>
    <dgm:cxn modelId="{9247AD55-8910-405E-8E34-CE47B3EA05AA}" type="presParOf" srcId="{C8FAE9E1-D929-43F1-A53B-2EB63A35AB38}" destId="{930AB627-DEA3-423F-9C4D-5268126222A0}" srcOrd="3" destOrd="0" presId="urn:microsoft.com/office/officeart/2005/8/layout/orgChart1"/>
    <dgm:cxn modelId="{EA3D1D91-828F-4899-BE4D-574A4EBE0490}" type="presParOf" srcId="{930AB627-DEA3-423F-9C4D-5268126222A0}" destId="{56217510-0BE2-481E-9DC7-6EF7543E738D}" srcOrd="0" destOrd="0" presId="urn:microsoft.com/office/officeart/2005/8/layout/orgChart1"/>
    <dgm:cxn modelId="{A6753300-D1A3-4459-A523-6DD258188BC7}" type="presParOf" srcId="{56217510-0BE2-481E-9DC7-6EF7543E738D}" destId="{8F0A7F14-47AE-4E38-B4A0-D0D9B97D3443}" srcOrd="0" destOrd="0" presId="urn:microsoft.com/office/officeart/2005/8/layout/orgChart1"/>
    <dgm:cxn modelId="{4D6BFDD3-2365-449E-B4F1-589BF4CBD3E1}" type="presParOf" srcId="{56217510-0BE2-481E-9DC7-6EF7543E738D}" destId="{7A863E4F-B327-4EAC-B1E3-D5335C89C170}" srcOrd="1" destOrd="0" presId="urn:microsoft.com/office/officeart/2005/8/layout/orgChart1"/>
    <dgm:cxn modelId="{9EE1DBDB-B54F-4EFF-8494-1F375B9CB901}" type="presParOf" srcId="{930AB627-DEA3-423F-9C4D-5268126222A0}" destId="{1867FFEE-76FF-4EB4-9B30-4F36FDCE068B}" srcOrd="1" destOrd="0" presId="urn:microsoft.com/office/officeart/2005/8/layout/orgChart1"/>
    <dgm:cxn modelId="{2E46A8CD-1AE8-45CA-99BE-CF14D2BDFC6D}" type="presParOf" srcId="{930AB627-DEA3-423F-9C4D-5268126222A0}" destId="{257A5867-827F-42A6-A513-42BD555BAB4B}" srcOrd="2" destOrd="0" presId="urn:microsoft.com/office/officeart/2005/8/layout/orgChart1"/>
    <dgm:cxn modelId="{738F26C2-1DED-4ACA-8CE4-2989C3C3915E}" type="presParOf" srcId="{8BF26E35-6019-4FB3-B94D-957CBDE24B97}" destId="{AA7B7626-A291-4EBD-9F34-57E848D001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72FCD-AC83-43BB-BFE9-830668C78155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A110B-0243-46B2-88C0-AE5EE11A99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0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gblueskymella/basic-react/tree/mai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bigblueskymella/basic-react/tree/main/sr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222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248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앱으로</a:t>
            </a:r>
            <a:r>
              <a:rPr lang="ko-KR" altLang="en-US" dirty="0" smtClean="0"/>
              <a:t> 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를 어디에 만들어야 할까</a:t>
            </a:r>
            <a:r>
              <a:rPr lang="en-US" altLang="ko-KR" dirty="0" smtClean="0"/>
              <a:t>? </a:t>
            </a:r>
          </a:p>
          <a:p>
            <a:r>
              <a:rPr lang="en-US" altLang="ko-KR" dirty="0" smtClean="0"/>
              <a:t>count-bite</a:t>
            </a:r>
            <a:r>
              <a:rPr lang="ko-KR" altLang="en-US" dirty="0" smtClean="0"/>
              <a:t>폴더 </a:t>
            </a:r>
            <a:r>
              <a:rPr lang="en-US" altLang="ko-KR" dirty="0" smtClean="0"/>
              <a:t>258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1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setCount</a:t>
            </a:r>
            <a:r>
              <a:rPr lang="ko-KR" altLang="en-US" dirty="0" smtClean="0"/>
              <a:t>를 컨트롤러에 전달할 방법이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3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부모</a:t>
            </a:r>
            <a:r>
              <a:rPr lang="en-US" altLang="ko-KR" dirty="0" smtClean="0"/>
              <a:t>-</a:t>
            </a:r>
            <a:r>
              <a:rPr lang="ko-KR" altLang="en-US" dirty="0" smtClean="0"/>
              <a:t>자식 관계가 아니다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State </a:t>
            </a:r>
            <a:r>
              <a:rPr lang="ko-KR" altLang="en-US" dirty="0" smtClean="0"/>
              <a:t>값을 </a:t>
            </a:r>
            <a:r>
              <a:rPr lang="ko-KR" altLang="en-US" dirty="0" err="1" smtClean="0"/>
              <a:t>뷰어에</a:t>
            </a:r>
            <a:r>
              <a:rPr lang="ko-KR" altLang="en-US" dirty="0" smtClean="0"/>
              <a:t> 넘겨줄 방법이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전달 방향</a:t>
            </a:r>
            <a:endParaRPr lang="en-US" altLang="ko-KR" dirty="0" smtClean="0"/>
          </a:p>
          <a:p>
            <a:r>
              <a:rPr lang="ko-KR" altLang="en-US" dirty="0" smtClean="0"/>
              <a:t>이벤트 전달 방향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32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useEffect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컴포넌트가 </a:t>
            </a:r>
            <a:r>
              <a:rPr lang="ko-KR" altLang="en-US" baseline="0" dirty="0" err="1" smtClean="0"/>
              <a:t>렌더링될</a:t>
            </a:r>
            <a:r>
              <a:rPr lang="ko-KR" altLang="en-US" baseline="0" dirty="0" smtClean="0"/>
              <a:t> 때마다 특정 작업 수행하도록 설정 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생명주기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useReducer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다양한 컴포넌트 상황에 따라 다양한 상태를 다른 값으로 업데이트</a:t>
            </a:r>
            <a:r>
              <a:rPr lang="en-US" altLang="ko-KR" baseline="0" dirty="0" err="1" smtClean="0"/>
              <a:t>useState</a:t>
            </a:r>
            <a:r>
              <a:rPr lang="ko-KR" altLang="en-US" baseline="0" dirty="0" smtClean="0"/>
              <a:t>보다 더 다양한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8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크롬에서 확장 프로그램 </a:t>
            </a:r>
            <a:r>
              <a:rPr lang="en-US" altLang="ko-KR" dirty="0" smtClean="0"/>
              <a:t>&gt; React Developer</a:t>
            </a:r>
            <a:r>
              <a:rPr lang="en-US" altLang="ko-KR" baseline="0" dirty="0" smtClean="0"/>
              <a:t> Tools </a:t>
            </a:r>
            <a:r>
              <a:rPr lang="ko-KR" altLang="en-US" baseline="0" dirty="0" smtClean="0"/>
              <a:t>라고 입력 </a:t>
            </a:r>
            <a:endParaRPr lang="en-US" altLang="ko-KR" baseline="0" dirty="0" smtClean="0"/>
          </a:p>
          <a:p>
            <a:r>
              <a:rPr lang="ko-KR" altLang="en-US" baseline="0" dirty="0" smtClean="0"/>
              <a:t>웹 스토어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크롬에 추가 </a:t>
            </a:r>
            <a:r>
              <a:rPr lang="en-US" altLang="ko-KR" baseline="0" dirty="0" smtClean="0"/>
              <a:t>&gt; </a:t>
            </a:r>
          </a:p>
          <a:p>
            <a:r>
              <a:rPr lang="en-US" altLang="ko-KR" baseline="0" dirty="0" smtClean="0"/>
              <a:t>(General </a:t>
            </a:r>
            <a:r>
              <a:rPr lang="ko-KR" altLang="en-US" baseline="0" dirty="0" smtClean="0"/>
              <a:t>탭</a:t>
            </a:r>
            <a:r>
              <a:rPr lang="en-US" altLang="ko-KR" baseline="0" dirty="0" smtClean="0"/>
              <a:t>&gt; Highlight updates when </a:t>
            </a:r>
            <a:r>
              <a:rPr lang="en-US" altLang="ko-KR" baseline="0" dirty="0" err="1" smtClean="0"/>
              <a:t>componenets</a:t>
            </a:r>
            <a:r>
              <a:rPr lang="en-US" altLang="ko-KR" baseline="0" dirty="0" smtClean="0"/>
              <a:t> render. </a:t>
            </a:r>
            <a:r>
              <a:rPr lang="ko-KR" altLang="en-US" baseline="0" dirty="0" smtClean="0"/>
              <a:t>체크여부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8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에 쉬운 버전 부터</a:t>
            </a:r>
            <a:endParaRPr lang="en-US" altLang="ko-KR" dirty="0" smtClean="0"/>
          </a:p>
          <a:p>
            <a:r>
              <a:rPr lang="en-US" altLang="ko-KR" dirty="0" err="1" smtClean="0"/>
              <a:t>App_mapHeader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맵에</a:t>
            </a:r>
            <a:r>
              <a:rPr lang="ko-KR" altLang="en-US" dirty="0" smtClean="0"/>
              <a:t> 대해서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5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44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295 1.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컴포넌트를 만들어서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 연결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1-2.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투드에디터</a:t>
            </a:r>
            <a:r>
              <a:rPr lang="ko-KR" altLang="en-US" baseline="0" dirty="0" smtClean="0"/>
              <a:t> 인풋</a:t>
            </a:r>
            <a:r>
              <a:rPr lang="en-US" altLang="ko-KR" baseline="0" dirty="0" smtClean="0"/>
              <a:t>,</a:t>
            </a:r>
            <a:r>
              <a:rPr lang="ko-KR" altLang="en-US" baseline="0" dirty="0" err="1" smtClean="0"/>
              <a:t>버튼만들기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1-3. </a:t>
            </a:r>
            <a:r>
              <a:rPr lang="ko-KR" altLang="en-US" baseline="0" dirty="0" err="1" smtClean="0"/>
              <a:t>투드리스트</a:t>
            </a:r>
            <a:r>
              <a:rPr lang="ko-KR" altLang="en-US" baseline="0" dirty="0" smtClean="0"/>
              <a:t> 검색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인풋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투두아이템컴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모델링</a:t>
            </a:r>
            <a:r>
              <a:rPr lang="en-US" altLang="ko-KR" dirty="0" smtClean="0"/>
              <a:t>)</a:t>
            </a:r>
            <a:r>
              <a:rPr lang="ko-KR" altLang="en-US" dirty="0" smtClean="0"/>
              <a:t> 만들어서 </a:t>
            </a:r>
            <a:r>
              <a:rPr lang="ko-KR" altLang="en-US" dirty="0" err="1" smtClean="0"/>
              <a:t>투두리스트에</a:t>
            </a:r>
            <a:r>
              <a:rPr lang="ko-KR" altLang="en-US" dirty="0" smtClean="0"/>
              <a:t> 넣기</a:t>
            </a:r>
            <a:r>
              <a:rPr lang="en-US" altLang="ko-KR" dirty="0" smtClean="0"/>
              <a:t>.306</a:t>
            </a:r>
          </a:p>
          <a:p>
            <a:r>
              <a:rPr lang="en-US" altLang="ko-KR" dirty="0" smtClean="0"/>
              <a:t>2-1. </a:t>
            </a:r>
            <a:r>
              <a:rPr lang="ko-KR" altLang="en-US" dirty="0" smtClean="0"/>
              <a:t>할일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삭제버튼 </a:t>
            </a:r>
            <a:r>
              <a:rPr lang="en-US" altLang="ko-KR" dirty="0" smtClean="0"/>
              <a:t>1-3</a:t>
            </a:r>
            <a:r>
              <a:rPr lang="ko-KR" altLang="en-US" dirty="0" smtClean="0"/>
              <a:t>에 컴포넌트로 배치</a:t>
            </a:r>
            <a:endParaRPr lang="en-US" altLang="ko-KR" dirty="0" smtClean="0"/>
          </a:p>
          <a:p>
            <a:r>
              <a:rPr lang="ko-KR" altLang="en-US" dirty="0" smtClean="0"/>
              <a:t>순차적으로 기록한 </a:t>
            </a:r>
            <a:r>
              <a:rPr lang="ko-KR" altLang="en-US" dirty="0" err="1" smtClean="0"/>
              <a:t>블로그</a:t>
            </a:r>
            <a:r>
              <a:rPr lang="en-US" altLang="ko-KR" dirty="0" smtClean="0"/>
              <a:t>  https://corner-ds.tistory.com/328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헤더</a:t>
            </a:r>
            <a:r>
              <a:rPr lang="en-US" altLang="ko-KR" dirty="0" smtClean="0"/>
              <a:t>:</a:t>
            </a:r>
            <a:r>
              <a:rPr lang="ko-KR" altLang="en-US" dirty="0" smtClean="0"/>
              <a:t>날짜표시</a:t>
            </a:r>
            <a:endParaRPr lang="en-US" altLang="ko-KR" dirty="0" smtClean="0"/>
          </a:p>
          <a:p>
            <a:r>
              <a:rPr lang="ko-KR" altLang="en-US" dirty="0" smtClean="0"/>
              <a:t>에디터</a:t>
            </a:r>
            <a:r>
              <a:rPr lang="en-US" altLang="ko-KR" dirty="0" smtClean="0"/>
              <a:t>:</a:t>
            </a:r>
            <a:r>
              <a:rPr lang="ko-KR" altLang="en-US" dirty="0" smtClean="0"/>
              <a:t>새로운 할 일 아이템 등록</a:t>
            </a:r>
            <a:endParaRPr lang="en-US" altLang="ko-KR" dirty="0" smtClean="0"/>
          </a:p>
          <a:p>
            <a:r>
              <a:rPr lang="ko-KR" altLang="en-US" dirty="0" err="1" smtClean="0"/>
              <a:t>투드리스트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검색에 맞게 리스트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ko-KR" altLang="en-US" dirty="0" err="1" smtClean="0"/>
              <a:t>투드아이템</a:t>
            </a:r>
            <a:r>
              <a:rPr lang="en-US" altLang="ko-KR" dirty="0" smtClean="0"/>
              <a:t>:</a:t>
            </a:r>
            <a:r>
              <a:rPr lang="ko-KR" altLang="en-US" dirty="0" smtClean="0"/>
              <a:t>낱개의 할 일 아이템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체크박스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삭제버튼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832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306 </a:t>
            </a:r>
            <a:r>
              <a:rPr lang="ko-KR" altLang="en-US" dirty="0" smtClean="0"/>
              <a:t>리스트 안에 아이템 넣기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311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2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312</a:t>
            </a:r>
          </a:p>
          <a:p>
            <a:r>
              <a:rPr lang="ko-KR" altLang="en-US" dirty="0" err="1" smtClean="0"/>
              <a:t>앱에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[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setTodo</a:t>
            </a:r>
            <a:r>
              <a:rPr lang="en-US" altLang="ko-KR" dirty="0" smtClean="0"/>
              <a:t>] =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([]) //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초기값 비어있는 배열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3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컴포넌트 기반의 유연한 구조</a:t>
            </a:r>
            <a:endParaRPr lang="en-US" altLang="ko-KR" dirty="0" smtClean="0"/>
          </a:p>
          <a:p>
            <a:r>
              <a:rPr lang="ko-KR" altLang="en-US" dirty="0" smtClean="0"/>
              <a:t>중복코드와 유연하지 못한 구조</a:t>
            </a:r>
            <a:endParaRPr lang="en-US" altLang="ko-KR" dirty="0" smtClean="0"/>
          </a:p>
          <a:p>
            <a:r>
              <a:rPr lang="ko-KR" altLang="en-US" dirty="0" smtClean="0"/>
              <a:t>쉽고 간단한 업데이트</a:t>
            </a:r>
            <a:endParaRPr lang="en-US" altLang="ko-KR" dirty="0" smtClean="0"/>
          </a:p>
          <a:p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생성 </a:t>
            </a:r>
            <a:r>
              <a:rPr lang="ko-KR" altLang="en-US" dirty="0" smtClean="0"/>
              <a:t>돔</a:t>
            </a:r>
            <a:r>
              <a:rPr lang="en-US" altLang="ko-KR" dirty="0" smtClean="0"/>
              <a:t>Document Object Model </a:t>
            </a:r>
          </a:p>
          <a:p>
            <a:r>
              <a:rPr lang="ko-KR" altLang="en-US" dirty="0" err="1" smtClean="0"/>
              <a:t>렌더링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언어 해석해 페이지의 요소를 실제로 그려내는 과정</a:t>
            </a:r>
            <a:endParaRPr lang="en-US" altLang="ko-KR" dirty="0" smtClean="0"/>
          </a:p>
          <a:p>
            <a:r>
              <a:rPr lang="ko-KR" altLang="en-US" dirty="0" smtClean="0"/>
              <a:t>통째로 업데이트 하는 것에 반해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리액트는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누르는 등의 행위 등에서 그 부분만 업데이트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변경사항 발생하면 먼저 </a:t>
            </a:r>
            <a:r>
              <a:rPr lang="ko-KR" altLang="en-US" dirty="0" err="1" smtClean="0"/>
              <a:t>버추얼</a:t>
            </a:r>
            <a:r>
              <a:rPr lang="ko-KR" altLang="en-US" dirty="0" smtClean="0"/>
              <a:t> 돔을 업데이트하는 식으로 모았다가 한번에 실제 돔 업데이트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789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311 </a:t>
            </a:r>
            <a:r>
              <a:rPr lang="ko-KR" altLang="en-US" dirty="0" err="1" smtClean="0"/>
              <a:t>앱에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const</a:t>
            </a:r>
            <a:r>
              <a:rPr lang="en-US" altLang="ko-KR" dirty="0" smtClean="0"/>
              <a:t> [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setTodo</a:t>
            </a:r>
            <a:r>
              <a:rPr lang="en-US" altLang="ko-KR" dirty="0" smtClean="0"/>
              <a:t>] =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([]) //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초기값 비어있는 배열</a:t>
            </a:r>
            <a:endParaRPr lang="en-US" altLang="ko-KR" baseline="0" dirty="0" smtClean="0"/>
          </a:p>
          <a:p>
            <a:r>
              <a:rPr lang="ko-KR" altLang="en-US" baseline="0" dirty="0" smtClean="0"/>
              <a:t>컴포넌트 탭 확인</a:t>
            </a:r>
            <a:r>
              <a:rPr lang="en-US" altLang="ko-KR" baseline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295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995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하나의 컴포넌트 안에 너무 많은 상태 변화 코드가 있으면 가독성 해쳐 유지보수 어렵다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리듀서를 사용함으로써 외부에</a:t>
            </a:r>
            <a:r>
              <a:rPr lang="en-US" altLang="ko-KR" smtClean="0"/>
              <a:t>(</a:t>
            </a:r>
            <a:r>
              <a:rPr lang="ko-KR" altLang="en-US" smtClean="0"/>
              <a:t>밖</a:t>
            </a:r>
            <a:r>
              <a:rPr lang="en-US" altLang="ko-KR" smtClean="0"/>
              <a:t>) </a:t>
            </a:r>
            <a:r>
              <a:rPr lang="ko-KR" altLang="en-US" smtClean="0"/>
              <a:t>작성한다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간단할 땐 </a:t>
            </a:r>
            <a:r>
              <a:rPr lang="en-US" altLang="ko-KR" smtClean="0"/>
              <a:t>useState</a:t>
            </a:r>
            <a:r>
              <a:rPr lang="ko-KR" altLang="en-US" smtClean="0"/>
              <a:t>를 사용하면 되지만</a:t>
            </a:r>
            <a:r>
              <a:rPr lang="en-US" altLang="ko-KR" smtClean="0"/>
              <a:t>, </a:t>
            </a:r>
            <a:r>
              <a:rPr lang="ko-KR" altLang="en-US" smtClean="0"/>
              <a:t>복잡한 상태 변화가 필요할 때 </a:t>
            </a:r>
            <a:r>
              <a:rPr lang="en-US" altLang="ko-KR" smtClean="0"/>
              <a:t>useReducer</a:t>
            </a:r>
            <a:r>
              <a:rPr lang="ko-KR" altLang="en-US" smtClean="0"/>
              <a:t>사용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143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73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(1) </a:t>
            </a:r>
            <a:r>
              <a:rPr lang="en-US" altLang="ko-KR" b="1" dirty="0" err="1" smtClean="0"/>
              <a:t>createSlice</a:t>
            </a:r>
            <a:r>
              <a:rPr lang="ko-KR" altLang="en-US" b="1" dirty="0" smtClean="0"/>
              <a:t>로 액션과 </a:t>
            </a:r>
            <a:r>
              <a:rPr lang="ko-KR" altLang="en-US" b="1" dirty="0" err="1" smtClean="0"/>
              <a:t>리듀서</a:t>
            </a:r>
            <a:r>
              <a:rPr lang="ko-KR" altLang="en-US" b="1" dirty="0" smtClean="0"/>
              <a:t> 통합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createSlice</a:t>
            </a:r>
            <a:r>
              <a:rPr lang="ko-KR" altLang="en-US" dirty="0" smtClean="0"/>
              <a:t>를 제공하여 액션과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한 곳에서 선언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기존에는 액션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액션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리듀서를</a:t>
            </a:r>
            <a:r>
              <a:rPr lang="ko-KR" altLang="en-US" dirty="0" smtClean="0"/>
              <a:t> 별도로 작성해야 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이제는 하나의 함수로 해결합니다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ko-KR" altLang="en-US" dirty="0" smtClean="0"/>
              <a:t>코드 복사</a:t>
            </a:r>
          </a:p>
          <a:p>
            <a:r>
              <a:rPr lang="en-US" altLang="ko-KR" b="1" dirty="0" smtClean="0"/>
              <a:t>(2) </a:t>
            </a:r>
            <a:r>
              <a:rPr lang="en-US" altLang="ko-KR" b="1" dirty="0" err="1" smtClean="0"/>
              <a:t>configureStore</a:t>
            </a:r>
            <a:r>
              <a:rPr lang="ko-KR" altLang="en-US" b="1" dirty="0" smtClean="0"/>
              <a:t>로 설정 통합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createStore</a:t>
            </a:r>
            <a:r>
              <a:rPr lang="ko-KR" altLang="en-US" dirty="0" smtClean="0"/>
              <a:t>를 사용해 스토어를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추가적으로 </a:t>
            </a:r>
            <a:r>
              <a:rPr lang="ko-KR" altLang="en-US" dirty="0" err="1" smtClean="0"/>
              <a:t>미들웨어나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DevTools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설정이 필요했습니다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configureStore</a:t>
            </a:r>
            <a:r>
              <a:rPr lang="ko-KR" altLang="en-US" dirty="0" smtClean="0"/>
              <a:t>는 이를 모두 통합해줍니다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(3) </a:t>
            </a:r>
            <a:r>
              <a:rPr lang="ko-KR" altLang="en-US" b="1" dirty="0" err="1" smtClean="0"/>
              <a:t>비동기</a:t>
            </a:r>
            <a:r>
              <a:rPr lang="ko-KR" altLang="en-US" b="1" dirty="0" smtClean="0"/>
              <a:t> 작업 간소화</a:t>
            </a:r>
          </a:p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createAsyncThunk</a:t>
            </a:r>
            <a:r>
              <a:rPr lang="ko-KR" altLang="en-US" dirty="0" smtClean="0"/>
              <a:t>를 제공하여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작업을 간단히 처리할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en-US" altLang="ko-KR" dirty="0" err="1" smtClean="0"/>
              <a:t>Redux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처리를 위해 </a:t>
            </a:r>
            <a:r>
              <a:rPr lang="en-US" altLang="ko-KR" dirty="0" err="1" smtClean="0"/>
              <a:t>redux-thunk</a:t>
            </a:r>
            <a:r>
              <a:rPr lang="ko-KR" altLang="en-US" dirty="0" smtClean="0"/>
              <a:t>를 설치하고 복잡한 설정을 해야 했던 것과 달리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Redux</a:t>
            </a:r>
            <a:r>
              <a:rPr lang="en-US" altLang="ko-KR" dirty="0" smtClean="0"/>
              <a:t> Toolkit</a:t>
            </a:r>
            <a:r>
              <a:rPr lang="ko-KR" altLang="en-US" dirty="0" smtClean="0"/>
              <a:t>은 이를 기본으로 제공합니다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88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https://github.com/bigblueskymella/basic-react/tree/main</a:t>
            </a:r>
          </a:p>
          <a:p>
            <a:r>
              <a:rPr lang="en-US" altLang="ko-KR" dirty="0" smtClean="0"/>
              <a:t>2024-11-22 9:56AM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971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Monorepo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모노레포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 요약</a:t>
            </a:r>
            <a:endParaRPr lang="en-US" altLang="ko-KR" dirty="0" smtClean="0"/>
          </a:p>
          <a:p>
            <a:r>
              <a:rPr lang="ko-KR" altLang="en-US" dirty="0" smtClean="0"/>
              <a:t>여러 프로젝트를 하나의 저장소에서 관리하는 </a:t>
            </a:r>
            <a:r>
              <a:rPr lang="en-US" altLang="ko-KR" dirty="0" err="1" smtClean="0"/>
              <a:t>Monorepo</a:t>
            </a:r>
            <a:r>
              <a:rPr lang="ko-KR" altLang="en-US" dirty="0" smtClean="0"/>
              <a:t>를 만드는 방법을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여기서는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workspaces</a:t>
            </a:r>
            <a:r>
              <a:rPr lang="ko-KR" altLang="en-US" dirty="0" smtClean="0"/>
              <a:t>를 사용합니다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17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App.js</a:t>
            </a:r>
            <a:r>
              <a:rPr lang="ko-KR" altLang="en-US" dirty="0" smtClean="0"/>
              <a:t>에서 해보고 </a:t>
            </a:r>
            <a:r>
              <a:rPr lang="en-US" altLang="ko-KR" dirty="0" err="1" smtClean="0"/>
              <a:t>src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util.js </a:t>
            </a:r>
            <a:r>
              <a:rPr lang="ko-KR" altLang="en-US" dirty="0" smtClean="0"/>
              <a:t>파일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029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rafce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09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27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15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439</a:t>
            </a:r>
          </a:p>
          <a:p>
            <a:r>
              <a:rPr lang="ko-KR" altLang="en-US" dirty="0" smtClean="0"/>
              <a:t>버튼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:</a:t>
            </a:r>
            <a:r>
              <a:rPr lang="en-US" altLang="ko-KR" smtClean="0"/>
              <a:t>default,</a:t>
            </a:r>
            <a:r>
              <a:rPr lang="en-US" altLang="ko-KR" baseline="0" smtClean="0"/>
              <a:t>pos,neg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27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442~3 </a:t>
            </a:r>
            <a:r>
              <a:rPr lang="ko-KR" altLang="en-US" dirty="0" smtClean="0"/>
              <a:t>필요할 때 불러서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1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445~</a:t>
            </a:r>
          </a:p>
          <a:p>
            <a:r>
              <a:rPr lang="en-US" altLang="ko-KR" smtClean="0"/>
              <a:t>446</a:t>
            </a:r>
          </a:p>
          <a:p>
            <a:r>
              <a:rPr lang="en-US" altLang="ko-KR" dirty="0" smtClean="0"/>
              <a:t>439 </a:t>
            </a:r>
            <a:r>
              <a:rPr lang="ko-KR" altLang="en-US" dirty="0" smtClean="0"/>
              <a:t>전체 페이지 그림 참고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273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797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452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src</a:t>
            </a:r>
            <a:r>
              <a:rPr lang="en-US" altLang="ko-KR" baseline="0" dirty="0" smtClean="0"/>
              <a:t>/util.js </a:t>
            </a:r>
            <a:r>
              <a:rPr lang="ko-KR" altLang="en-US" baseline="0" dirty="0" smtClean="0"/>
              <a:t>파일에 날짜 입력 포맷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04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456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342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457 ~ 8 ~9 css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9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6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npx</a:t>
            </a:r>
            <a:r>
              <a:rPr lang="en-US" altLang="ko-KR" baseline="0" dirty="0" smtClean="0"/>
              <a:t> create-react-app 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r>
              <a:rPr lang="en-US" altLang="ko-KR" dirty="0" err="1" smtClean="0"/>
              <a:t>todo</a:t>
            </a:r>
            <a:r>
              <a:rPr lang="en-US" altLang="ko-KR" dirty="0" smtClean="0"/>
              <a:t>-app</a:t>
            </a:r>
            <a:r>
              <a:rPr lang="ko-KR" altLang="en-US" dirty="0" smtClean="0"/>
              <a:t>폴더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77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내용은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</a:t>
            </a:r>
            <a:r>
              <a:rPr lang="en-US" altLang="ko-KR" dirty="0" smtClean="0"/>
              <a:t>207p </a:t>
            </a:r>
          </a:p>
          <a:p>
            <a:r>
              <a:rPr lang="en-US" altLang="ko-KR" dirty="0" smtClean="0"/>
              <a:t>212</a:t>
            </a:r>
          </a:p>
          <a:p>
            <a:endParaRPr lang="en-US" altLang="ko-KR" dirty="0" smtClean="0"/>
          </a:p>
          <a:p>
            <a:r>
              <a:rPr lang="ko-KR" alt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깃허브</a:t>
            </a:r>
            <a:r>
              <a:rPr lang="ko-KR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US" altLang="ko-K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basic-react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App.jsx</a:t>
            </a:r>
            <a:endParaRPr lang="en-US" altLang="ko-KR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>폴더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-app </a:t>
            </a:r>
            <a:r>
              <a:rPr lang="ko-KR" altLang="en-US" dirty="0" smtClean="0"/>
              <a:t>첫 </a:t>
            </a:r>
            <a:r>
              <a:rPr lang="en-US" altLang="ko-KR" dirty="0" smtClean="0"/>
              <a:t>Main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Main</a:t>
            </a:r>
            <a:r>
              <a:rPr lang="en-US" altLang="ko-KR" baseline="0" dirty="0" smtClean="0"/>
              <a:t> ,Header, Footer, App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할 일 </a:t>
            </a:r>
            <a:r>
              <a:rPr lang="ko-KR" altLang="en-US" dirty="0" err="1" smtClean="0"/>
              <a:t>앱에서</a:t>
            </a:r>
            <a:r>
              <a:rPr lang="ko-KR" altLang="en-US" dirty="0" smtClean="0"/>
              <a:t> 내용이 다른 부분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 </a:t>
            </a:r>
            <a:endParaRPr lang="en-US" altLang="ko-KR" dirty="0" smtClean="0"/>
          </a:p>
          <a:p>
            <a:r>
              <a:rPr lang="ko-KR" altLang="en-US" dirty="0" smtClean="0"/>
              <a:t>즉 항목별 내용은 다르지만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구조는 동일할 때 컴포넌트로 만들어서 재사용한다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컴포넌트를 반복해 </a:t>
            </a:r>
            <a:r>
              <a:rPr lang="ko-KR" altLang="en-US" dirty="0" err="1" smtClean="0"/>
              <a:t>렌더링하고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등의 </a:t>
            </a:r>
            <a:r>
              <a:rPr lang="ko-KR" altLang="en-US" b="1" dirty="0" smtClean="0">
                <a:solidFill>
                  <a:srgbClr val="FF0000"/>
                </a:solidFill>
              </a:rPr>
              <a:t>내용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전달한다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54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226 </a:t>
            </a:r>
            <a:r>
              <a:rPr lang="ko-KR" altLang="en-US" dirty="0" smtClean="0"/>
              <a:t>카운트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count-bite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r>
              <a:rPr lang="en-US" altLang="ko-KR" b="1" u="none" strike="noStrike" dirty="0" smtClean="0">
                <a:effectLst/>
                <a:hlinkClick r:id="rId3"/>
              </a:rPr>
              <a:t>basic-react</a:t>
            </a:r>
            <a:r>
              <a:rPr lang="en-US" altLang="ko-KR" b="0" dirty="0" smtClean="0">
                <a:effectLst/>
              </a:rPr>
              <a:t>/</a:t>
            </a:r>
            <a:r>
              <a:rPr lang="en-US" altLang="ko-KR" b="0" u="none" strike="noStrike" dirty="0" err="1" smtClean="0">
                <a:effectLst/>
                <a:hlinkClick r:id="rId4"/>
              </a:rPr>
              <a:t>src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기본개념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 (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이것과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개파일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dirty="0" smtClean="0"/>
              <a:t>클래스컴포넌트 </a:t>
            </a:r>
            <a:r>
              <a:rPr lang="en-US" altLang="ko-KR" dirty="0" smtClean="0"/>
              <a:t>state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함수컴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err="1" smtClean="0"/>
              <a:t>객체아니어도됨</a:t>
            </a:r>
            <a:r>
              <a:rPr lang="en-US" altLang="ko-KR" dirty="0" smtClean="0"/>
              <a:t>.113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배열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가장 기본적인 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컴포넌트에서도 가변적인 상태를</a:t>
            </a:r>
            <a:r>
              <a:rPr lang="ko-KR" altLang="en-US" baseline="0" dirty="0" smtClean="0"/>
              <a:t> 지닐 수 있게 해준다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A110B-0243-46B2-88C0-AE5EE11A996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53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7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24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7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7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11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2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74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4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31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8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8A6B-E81A-4027-9216-CAFF742D87BB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F0932-9E26-4182-8B8C-0309C170EA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mp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mp"/><Relationship Id="rId4" Type="http://schemas.openxmlformats.org/officeDocument/2006/relationships/image" Target="../media/image2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p.netlify.com/sites/testhtmltest/deploys/672b21ff73521d031e61c769" TargetMode="External"/><Relationship Id="rId4" Type="http://schemas.openxmlformats.org/officeDocument/2006/relationships/image" Target="../media/image2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mp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7" Type="http://schemas.openxmlformats.org/officeDocument/2006/relationships/image" Target="../media/image36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38.tmp"/><Relationship Id="rId7" Type="http://schemas.openxmlformats.org/officeDocument/2006/relationships/image" Target="../media/image42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mp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5.tmp"/><Relationship Id="rId7" Type="http://schemas.openxmlformats.org/officeDocument/2006/relationships/image" Target="../media/image49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Relationship Id="rId9" Type="http://schemas.openxmlformats.org/officeDocument/2006/relationships/image" Target="../media/image51.tm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mp"/><Relationship Id="rId3" Type="http://schemas.openxmlformats.org/officeDocument/2006/relationships/image" Target="../media/image53.tmp"/><Relationship Id="rId7" Type="http://schemas.openxmlformats.org/officeDocument/2006/relationships/image" Target="../media/image57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mp"/><Relationship Id="rId5" Type="http://schemas.openxmlformats.org/officeDocument/2006/relationships/image" Target="../media/image55.tmp"/><Relationship Id="rId4" Type="http://schemas.openxmlformats.org/officeDocument/2006/relationships/image" Target="../media/image54.tm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diary/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3000/diary/%7bid%7d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?sort=lates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tm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리액트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리액트의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/>
              <a:t>동작 원리 설명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969" y="4711485"/>
            <a:ext cx="4705134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index.html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에서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&lt;div id=“root”&gt;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가 있다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index.js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에 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document.getElementById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'root‘)</a:t>
            </a:r>
          </a:p>
          <a:p>
            <a:r>
              <a:rPr lang="ko-KR" altLang="en-US" dirty="0" err="1" smtClean="0">
                <a:solidFill>
                  <a:schemeClr val="accent6">
                    <a:lumMod val="50000"/>
                  </a:schemeClr>
                </a:solidFill>
              </a:rPr>
              <a:t>렌더해준다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그려준다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아래와 같이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  <a:p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&lt;App /&gt;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을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ctrl+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클릭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!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해보면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App.js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로 간다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2109" y="331004"/>
            <a:ext cx="5437514" cy="42473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윈도우버튼 </a:t>
            </a:r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</a:p>
          <a:p>
            <a:pPr fontAlgn="base"/>
            <a:r>
              <a:rPr lang="en-US" altLang="ko-KR" dirty="0"/>
              <a:t>node -v </a:t>
            </a:r>
            <a:r>
              <a:rPr lang="ko-KR" altLang="en-US" dirty="0"/>
              <a:t>버전확인하기</a:t>
            </a:r>
          </a:p>
          <a:p>
            <a:pPr fontAlgn="base"/>
            <a:r>
              <a:rPr lang="en-US" altLang="ko-KR" dirty="0" err="1"/>
              <a:t>npm</a:t>
            </a:r>
            <a:r>
              <a:rPr lang="en-US" altLang="ko-KR" dirty="0"/>
              <a:t> -v</a:t>
            </a:r>
            <a:endParaRPr lang="ko-KR" altLang="en-US" dirty="0"/>
          </a:p>
          <a:p>
            <a:pPr fontAlgn="base"/>
            <a:r>
              <a:rPr lang="ko-KR" altLang="en-US" dirty="0"/>
              <a:t>버전 나오지 않은 경우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ko-KR" altLang="en-US" dirty="0"/>
              <a:t>설치 </a:t>
            </a:r>
            <a:r>
              <a:rPr lang="en-US" altLang="ko-KR" dirty="0"/>
              <a:t>(LTS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en-US" altLang="ko-KR" dirty="0" err="1"/>
              <a:t>mkdir</a:t>
            </a:r>
            <a:r>
              <a:rPr lang="en-US" altLang="ko-KR" dirty="0"/>
              <a:t> react //</a:t>
            </a:r>
            <a:r>
              <a:rPr lang="ko-KR" altLang="en-US" dirty="0" err="1"/>
              <a:t>폴더만들기</a:t>
            </a:r>
            <a:r>
              <a:rPr lang="en-US" altLang="ko-KR" dirty="0"/>
              <a:t>(react</a:t>
            </a:r>
            <a:r>
              <a:rPr lang="ko-KR" altLang="en-US" dirty="0" err="1"/>
              <a:t>폴더명</a:t>
            </a:r>
            <a:r>
              <a:rPr lang="en-US" altLang="ko-KR" dirty="0"/>
              <a:t>)</a:t>
            </a:r>
            <a:endParaRPr lang="ko-KR" altLang="en-US" dirty="0"/>
          </a:p>
          <a:p>
            <a:pPr fontAlgn="base"/>
            <a:r>
              <a:rPr lang="ko-KR" altLang="en-US" dirty="0"/>
              <a:t>​</a:t>
            </a:r>
          </a:p>
          <a:p>
            <a:pPr fontAlgn="base"/>
            <a:r>
              <a:rPr lang="en-US" altLang="ko-KR" dirty="0" err="1"/>
              <a:t>vs</a:t>
            </a:r>
            <a:r>
              <a:rPr lang="ko-KR" altLang="en-US" dirty="0"/>
              <a:t>코드 </a:t>
            </a:r>
            <a:r>
              <a:rPr lang="en-US" altLang="ko-KR" dirty="0" err="1"/>
              <a:t>ctrl+j</a:t>
            </a:r>
            <a:r>
              <a:rPr lang="en-US" altLang="ko-KR" dirty="0"/>
              <a:t> </a:t>
            </a:r>
            <a:r>
              <a:rPr lang="ko-KR" altLang="en-US" dirty="0"/>
              <a:t>터미널 창에서 </a:t>
            </a:r>
          </a:p>
          <a:p>
            <a:pPr fontAlgn="base"/>
            <a:r>
              <a:rPr lang="ko-KR" altLang="en-US" dirty="0"/>
              <a:t>😊 </a:t>
            </a:r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-y //</a:t>
            </a:r>
            <a:r>
              <a:rPr lang="ko-KR" altLang="en-US" dirty="0" err="1"/>
              <a:t>노드패키지매니저</a:t>
            </a:r>
            <a:r>
              <a:rPr lang="ko-KR" altLang="en-US" dirty="0"/>
              <a:t> 초기화</a:t>
            </a:r>
          </a:p>
          <a:p>
            <a:pPr fontAlgn="base"/>
            <a:r>
              <a:rPr lang="ko-KR" altLang="en-US" dirty="0"/>
              <a:t>😁 </a:t>
            </a:r>
            <a:r>
              <a:rPr lang="en-US" altLang="ko-KR" dirty="0" err="1"/>
              <a:t>npx</a:t>
            </a:r>
            <a:r>
              <a:rPr lang="en-US" altLang="ko-KR" dirty="0"/>
              <a:t> create-react-app . //</a:t>
            </a:r>
            <a:r>
              <a:rPr lang="ko-KR" altLang="en-US" dirty="0" err="1"/>
              <a:t>노드패키지실행</a:t>
            </a:r>
            <a:r>
              <a:rPr lang="ko-KR" altLang="en-US" dirty="0"/>
              <a:t> </a:t>
            </a:r>
            <a:r>
              <a:rPr lang="en-US" altLang="ko-KR" dirty="0" err="1"/>
              <a:t>excute</a:t>
            </a:r>
            <a:endParaRPr lang="ko-KR" altLang="en-US" dirty="0"/>
          </a:p>
          <a:p>
            <a:pPr fontAlgn="base"/>
            <a:r>
              <a:rPr lang="ko-KR" altLang="en-US" dirty="0"/>
              <a:t>폴더 안에 환경 만들기 </a:t>
            </a:r>
            <a:r>
              <a:rPr lang="en-US" altLang="ko-KR" dirty="0"/>
              <a:t>//happy hacking! </a:t>
            </a:r>
            <a:r>
              <a:rPr lang="ko-KR" altLang="en-US" dirty="0" err="1"/>
              <a:t>나와야함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​</a:t>
            </a:r>
          </a:p>
          <a:p>
            <a:pPr fontAlgn="base"/>
            <a:r>
              <a:rPr lang="ko-KR" altLang="en-US" dirty="0" err="1"/>
              <a:t>새파일</a:t>
            </a:r>
            <a:r>
              <a:rPr lang="ko-KR" altLang="en-US" dirty="0"/>
              <a:t> 만들고 </a:t>
            </a:r>
            <a:r>
              <a:rPr lang="en-US" altLang="ko-KR" dirty="0"/>
              <a:t>nodetest.js</a:t>
            </a:r>
            <a:endParaRPr lang="ko-KR" altLang="en-US" dirty="0"/>
          </a:p>
          <a:p>
            <a:pPr fontAlgn="base"/>
            <a:r>
              <a:rPr lang="en-US" altLang="ko-KR" dirty="0"/>
              <a:t>node nodetest.js //</a:t>
            </a:r>
            <a:r>
              <a:rPr lang="ko-KR" altLang="en-US" dirty="0"/>
              <a:t>터미널에서 파일실행</a:t>
            </a:r>
            <a:r>
              <a:rPr lang="en-US" altLang="ko-KR" dirty="0"/>
              <a:t>(</a:t>
            </a:r>
            <a:r>
              <a:rPr lang="ko-KR" altLang="en-US" dirty="0"/>
              <a:t>런타임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5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653325851"/>
              </p:ext>
            </p:extLst>
          </p:nvPr>
        </p:nvGraphicFramePr>
        <p:xfrm>
          <a:off x="1338319" y="68760"/>
          <a:ext cx="9202902" cy="5717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타원 5"/>
          <p:cNvSpPr/>
          <p:nvPr/>
        </p:nvSpPr>
        <p:spPr>
          <a:xfrm>
            <a:off x="2877215" y="255842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52344" y="2710676"/>
            <a:ext cx="209878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</a:t>
            </a:r>
            <a:r>
              <a:rPr lang="en-US" altLang="ko-KR" dirty="0" smtClean="0"/>
              <a:t>2024.11.28”,</a:t>
            </a:r>
            <a:endParaRPr lang="en-US" altLang="ko-KR" dirty="0"/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:”false”}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622634" y="2581135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435" y="2646402"/>
            <a:ext cx="2098780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{date</a:t>
            </a:r>
            <a:r>
              <a:rPr lang="en-US" altLang="ko-KR" dirty="0"/>
              <a:t>:”2024.11.25”,</a:t>
            </a:r>
          </a:p>
          <a:p>
            <a:pPr algn="ctr"/>
            <a:r>
              <a:rPr lang="en-US" altLang="ko-KR" dirty="0" smtClean="0"/>
              <a:t>content: ”</a:t>
            </a:r>
            <a:r>
              <a:rPr lang="ko-KR" altLang="en-US" dirty="0" smtClean="0"/>
              <a:t>운동</a:t>
            </a:r>
            <a:r>
              <a:rPr lang="en-US" altLang="ko-KR" dirty="0" smtClean="0"/>
              <a:t>”,</a:t>
            </a:r>
          </a:p>
          <a:p>
            <a:pPr algn="ctr"/>
            <a:r>
              <a:rPr lang="en-US" altLang="ko-KR" dirty="0" err="1" smtClean="0"/>
              <a:t>idDone</a:t>
            </a:r>
            <a:r>
              <a:rPr lang="en-US" altLang="ko-KR" dirty="0" smtClean="0"/>
              <a:t>:”true”}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9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7269" y="945931"/>
            <a:ext cx="94334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State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</a:t>
            </a:r>
            <a:r>
              <a:rPr lang="en-US" altLang="ko-KR" sz="3600" b="1" u="sng" dirty="0" smtClean="0"/>
              <a:t>light</a:t>
            </a:r>
            <a:r>
              <a:rPr lang="en-US" altLang="ko-KR" sz="3600" b="1" dirty="0" smtClean="0"/>
              <a:t>, </a:t>
            </a:r>
            <a:r>
              <a:rPr lang="en-US" altLang="ko-KR" sz="3600" b="1" u="sng" dirty="0" err="1" smtClean="0"/>
              <a:t>setLight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(‘off’);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0070C0"/>
                </a:solidFill>
              </a:rPr>
              <a:t>State</a:t>
            </a:r>
            <a:r>
              <a:rPr lang="ko-KR" altLang="en-US" dirty="0" smtClean="0">
                <a:solidFill>
                  <a:srgbClr val="0070C0"/>
                </a:solidFill>
              </a:rPr>
              <a:t>변수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0070C0"/>
                </a:solidFill>
              </a:rPr>
              <a:t>set</a:t>
            </a:r>
            <a:r>
              <a:rPr lang="ko-KR" altLang="en-US" dirty="0" smtClean="0">
                <a:solidFill>
                  <a:srgbClr val="0070C0"/>
                </a:solidFill>
              </a:rPr>
              <a:t>함수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변수의 값 변경 </a:t>
            </a:r>
            <a:r>
              <a:rPr lang="en-US" altLang="ko-KR" dirty="0" smtClean="0"/>
              <a:t>(</a:t>
            </a:r>
            <a:r>
              <a:rPr lang="ko-KR" altLang="en-US" u="sng" dirty="0" smtClean="0"/>
              <a:t>상태를 업데이트 하는 함수</a:t>
            </a:r>
            <a:r>
              <a:rPr lang="en-US" altLang="ko-KR" dirty="0" smtClean="0"/>
              <a:t>), </a:t>
            </a:r>
            <a:r>
              <a:rPr lang="ko-KR" altLang="en-US" dirty="0" err="1" smtClean="0">
                <a:solidFill>
                  <a:srgbClr val="0070C0"/>
                </a:solidFill>
              </a:rPr>
              <a:t>초깃값</a:t>
            </a:r>
            <a:r>
              <a:rPr lang="en-US" altLang="ko-KR" dirty="0" smtClean="0">
                <a:solidFill>
                  <a:srgbClr val="0070C0"/>
                </a:solidFill>
              </a:rPr>
              <a:t>(</a:t>
            </a:r>
            <a:r>
              <a:rPr lang="ko-KR" altLang="en-US" dirty="0" err="1" smtClean="0">
                <a:solidFill>
                  <a:srgbClr val="0070C0"/>
                </a:solidFill>
              </a:rPr>
              <a:t>생성자</a:t>
            </a:r>
            <a:r>
              <a:rPr lang="en-US" altLang="ko-KR" dirty="0" smtClean="0">
                <a:solidFill>
                  <a:srgbClr val="0070C0"/>
                </a:solidFill>
              </a:rPr>
              <a:t>)</a:t>
            </a:r>
            <a:r>
              <a:rPr lang="en-US" altLang="ko-KR" dirty="0" smtClean="0"/>
              <a:t>(off)</a:t>
            </a:r>
          </a:p>
          <a:p>
            <a:endParaRPr lang="en-US" altLang="ko-KR" dirty="0"/>
          </a:p>
          <a:p>
            <a:r>
              <a:rPr lang="en-US" altLang="ko-KR" sz="3600" b="1" dirty="0" err="1" smtClean="0"/>
              <a:t>const</a:t>
            </a:r>
            <a:r>
              <a:rPr lang="en-US" altLang="ko-KR" sz="3600" b="1" dirty="0" smtClean="0"/>
              <a:t> [count, </a:t>
            </a:r>
            <a:r>
              <a:rPr lang="en-US" altLang="ko-KR" sz="3600" b="1" dirty="0" err="1" smtClean="0"/>
              <a:t>setCount</a:t>
            </a:r>
            <a:r>
              <a:rPr lang="en-US" altLang="ko-KR" sz="3600" b="1" dirty="0" smtClean="0"/>
              <a:t>] = </a:t>
            </a:r>
            <a:r>
              <a:rPr lang="en-US" altLang="ko-KR" sz="3600" b="1" dirty="0" err="1" smtClean="0"/>
              <a:t>useState</a:t>
            </a:r>
            <a:r>
              <a:rPr lang="en-US" altLang="ko-KR" sz="3600" b="1" dirty="0" smtClean="0"/>
              <a:t>(0);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 descr="React App - Chrom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9" t="25239" r="38474" b="52622"/>
          <a:stretch/>
        </p:blipFill>
        <p:spPr>
          <a:xfrm>
            <a:off x="419344" y="1477505"/>
            <a:ext cx="3570023" cy="1833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6633" y="1860331"/>
            <a:ext cx="12991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&lt;Viewer/&gt;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763486"/>
            <a:ext cx="1630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&lt;Controller/&gt;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6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504497" y="548640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>
            <a:off x="5249917" y="5659821"/>
            <a:ext cx="1970690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setCount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77535619"/>
              </p:ext>
            </p:extLst>
          </p:nvPr>
        </p:nvGraphicFramePr>
        <p:xfrm>
          <a:off x="2252719" y="11565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모서리가 둥근 직사각형 3"/>
          <p:cNvSpPr/>
          <p:nvPr/>
        </p:nvSpPr>
        <p:spPr>
          <a:xfrm>
            <a:off x="9837683" y="5659821"/>
            <a:ext cx="2065282" cy="9143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[count, </a:t>
            </a:r>
            <a:r>
              <a:rPr lang="en-US" altLang="ko-KR" dirty="0" err="1" smtClean="0">
                <a:solidFill>
                  <a:schemeClr val="tx1"/>
                </a:solidFill>
              </a:rPr>
              <a:t>setCount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6386" y="772510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useState</a:t>
            </a:r>
            <a:r>
              <a:rPr lang="ko-KR" altLang="en-US" dirty="0"/>
              <a:t>를 어디에 만들어야 할까</a:t>
            </a:r>
            <a:r>
              <a:rPr lang="en-US" altLang="ko-KR" dirty="0"/>
              <a:t>? </a:t>
            </a:r>
            <a:r>
              <a:rPr lang="en-US" altLang="ko-KR" dirty="0" smtClean="0"/>
              <a:t> Viewer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오른쪽 화살표 2"/>
          <p:cNvSpPr/>
          <p:nvPr/>
        </p:nvSpPr>
        <p:spPr>
          <a:xfrm flipH="1">
            <a:off x="4874285" y="5770179"/>
            <a:ext cx="2488211" cy="10089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Count</a:t>
            </a:r>
            <a:endParaRPr lang="ko-KR" altLang="en-US" dirty="0"/>
          </a:p>
        </p:txBody>
      </p:sp>
      <p:sp>
        <p:nvSpPr>
          <p:cNvPr id="6" name="곱셈 기호 5"/>
          <p:cNvSpPr/>
          <p:nvPr/>
        </p:nvSpPr>
        <p:spPr>
          <a:xfrm>
            <a:off x="5486400" y="5328745"/>
            <a:ext cx="1421637" cy="2017986"/>
          </a:xfrm>
          <a:prstGeom prst="mathMultiply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788276" y="2065283"/>
            <a:ext cx="945931" cy="402020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전달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방향</a:t>
            </a:r>
            <a:endParaRPr lang="ko-KR" altLang="en-US" dirty="0"/>
          </a:p>
        </p:txBody>
      </p:sp>
      <p:sp>
        <p:nvSpPr>
          <p:cNvPr id="9" name="위쪽 화살표 8"/>
          <p:cNvSpPr/>
          <p:nvPr/>
        </p:nvSpPr>
        <p:spPr>
          <a:xfrm>
            <a:off x="10665372" y="1986456"/>
            <a:ext cx="898634" cy="4099034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전달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방향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26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6205" y="1227437"/>
            <a:ext cx="1079333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0070C0"/>
                </a:solidFill>
              </a:rPr>
              <a:t>리액트</a:t>
            </a:r>
            <a:r>
              <a:rPr lang="ko-KR" altLang="en-US" sz="2400" b="1" dirty="0" smtClean="0">
                <a:solidFill>
                  <a:srgbClr val="0070C0"/>
                </a:solidFill>
              </a:rPr>
              <a:t> 훅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Hook</a:t>
            </a:r>
          </a:p>
          <a:p>
            <a:endParaRPr lang="en-US" altLang="ko-KR" dirty="0"/>
          </a:p>
          <a:p>
            <a:r>
              <a:rPr lang="ko-KR" altLang="en-US" dirty="0" smtClean="0"/>
              <a:t>함수로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endParaRPr lang="en-US" altLang="ko-KR" dirty="0" smtClean="0"/>
          </a:p>
          <a:p>
            <a:r>
              <a:rPr lang="ko-KR" altLang="en-US" dirty="0" smtClean="0"/>
              <a:t>클래스로 만든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컴포넌트의 기능을 이용하도록 도와주는 함수</a:t>
            </a:r>
            <a:endParaRPr lang="en-US" altLang="ko-KR" dirty="0" smtClean="0"/>
          </a:p>
          <a:p>
            <a:r>
              <a:rPr lang="en-US" altLang="ko-KR" dirty="0" smtClean="0"/>
              <a:t>use</a:t>
            </a:r>
            <a:r>
              <a:rPr lang="ko-KR" altLang="en-US" dirty="0" smtClean="0"/>
              <a:t>로 시작하는 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useRef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useContext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useReducer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useCallback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useMemo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 이후 처음 발표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0070C0"/>
                </a:solidFill>
              </a:rPr>
              <a:t>함수로 만든 컴포넌트</a:t>
            </a:r>
            <a:r>
              <a:rPr lang="ko-KR" altLang="en-US" dirty="0" smtClean="0"/>
              <a:t>에서는 이런 기능을 사용할 수 없었다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시절 대부분 컴포넌트를 클래스로 만들었다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</a:t>
            </a:r>
            <a:r>
              <a:rPr lang="ko-KR" altLang="en-US" dirty="0" smtClean="0">
                <a:solidFill>
                  <a:srgbClr val="0070C0"/>
                </a:solidFill>
              </a:rPr>
              <a:t>클래스 컴포넌트</a:t>
            </a:r>
            <a:r>
              <a:rPr lang="ko-KR" altLang="en-US" dirty="0" smtClean="0"/>
              <a:t>를 만들 때 기본적으로 작성해야 할 코드가 너무 많고 코드 간결하지 못해 불편</a:t>
            </a:r>
            <a:endParaRPr lang="en-US" altLang="ko-KR" dirty="0" smtClean="0"/>
          </a:p>
          <a:p>
            <a:r>
              <a:rPr lang="ko-KR" altLang="en-US" dirty="0" smtClean="0"/>
              <a:t>불편함 개선하기 위해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개발팀은 함수로 만든 컴포넌트에서도</a:t>
            </a:r>
            <a:endParaRPr lang="en-US" altLang="ko-KR" dirty="0" smtClean="0"/>
          </a:p>
          <a:p>
            <a:r>
              <a:rPr lang="ko-KR" altLang="en-US" dirty="0" smtClean="0"/>
              <a:t>클래스로 만든 컴포넌트 기능을 사용할 수 있게 하였다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마치 낚아채듯 </a:t>
            </a:r>
            <a:r>
              <a:rPr lang="en-US" altLang="ko-KR" dirty="0" smtClean="0"/>
              <a:t>Hook </a:t>
            </a:r>
            <a:r>
              <a:rPr lang="ko-KR" altLang="en-US" dirty="0" smtClean="0"/>
              <a:t>클래스로 만든 기능을 가져와 사용한다고 붙여진 이름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4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331" y="1403131"/>
            <a:ext cx="78629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state</a:t>
            </a:r>
          </a:p>
          <a:p>
            <a:r>
              <a:rPr lang="ko-KR" altLang="en-US" dirty="0" smtClean="0"/>
              <a:t>컴포넌트 내부에서 바뀔 수 있는 값을 의미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는 컴포넌트가 사용되는 과정에서 부모 컴포넌트가 설정하는 값이며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컴포넌트 자신은 해당 </a:t>
            </a:r>
            <a:r>
              <a:rPr lang="en-US" altLang="ko-KR" dirty="0" smtClean="0"/>
              <a:t>props</a:t>
            </a:r>
            <a:r>
              <a:rPr lang="ko-KR" altLang="en-US" dirty="0" smtClean="0"/>
              <a:t>를 읽기 전용으로만 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props</a:t>
            </a:r>
            <a:r>
              <a:rPr lang="ko-KR" altLang="en-US" dirty="0" smtClean="0"/>
              <a:t>를 바꾸려면 부모 컴포넌트에서 바꿔야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10651" r="14456" b="11302"/>
          <a:stretch/>
        </p:blipFill>
        <p:spPr>
          <a:xfrm>
            <a:off x="3642102" y="4835472"/>
            <a:ext cx="1007390" cy="1100379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t="11249" r="11697"/>
          <a:stretch/>
        </p:blipFill>
        <p:spPr>
          <a:xfrm>
            <a:off x="2092271" y="4835472"/>
            <a:ext cx="1007390" cy="10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3034" y="961697"/>
            <a:ext cx="77852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onChange</a:t>
            </a:r>
            <a:r>
              <a:rPr lang="en-US" altLang="ko-KR" dirty="0" smtClean="0"/>
              <a:t>={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(e) =&gt; 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console.log(e);</a:t>
            </a:r>
          </a:p>
          <a:p>
            <a:r>
              <a:rPr lang="en-US" altLang="ko-KR" dirty="0" smtClean="0"/>
              <a:t>}} // e</a:t>
            </a:r>
            <a:r>
              <a:rPr lang="ko-KR" altLang="en-US" dirty="0" smtClean="0"/>
              <a:t>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b="1" dirty="0" smtClean="0"/>
              <a:t>e</a:t>
            </a:r>
            <a:r>
              <a:rPr lang="en-US" altLang="ko-KR" dirty="0" smtClean="0"/>
              <a:t> </a:t>
            </a:r>
            <a:r>
              <a:rPr lang="ko-KR" altLang="en-US" b="1" dirty="0" smtClean="0"/>
              <a:t>객체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SyntheticEvent</a:t>
            </a:r>
            <a:r>
              <a:rPr lang="ko-KR" altLang="en-US" dirty="0" smtClean="0"/>
              <a:t>로 웹 브라우저의 </a:t>
            </a:r>
            <a:r>
              <a:rPr lang="ko-KR" altLang="en-US" dirty="0" err="1" smtClean="0"/>
              <a:t>네이티브</a:t>
            </a:r>
            <a:r>
              <a:rPr lang="ko-KR" altLang="en-US" dirty="0" smtClean="0"/>
              <a:t> 이벤트를 감싸는 객체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e.target.value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5465" y="1210614"/>
            <a:ext cx="679384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SPA : Single Page Application </a:t>
            </a:r>
            <a:r>
              <a:rPr lang="ko-KR" altLang="en-US" dirty="0" smtClean="0"/>
              <a:t>단일 페이지 애플리케이션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서버사이드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예시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웹 브라우저가 </a:t>
            </a:r>
            <a:r>
              <a:rPr lang="en-US" altLang="ko-KR" sz="1400" dirty="0" smtClean="0"/>
              <a:t>winterlood.com/blog</a:t>
            </a:r>
            <a:r>
              <a:rPr lang="ko-KR" altLang="en-US" sz="1400" dirty="0" smtClean="0"/>
              <a:t>로 서비스를 요청한다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웹 서버는 요청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의 경로 따지지 않고 페이지의 틀 역할을 하는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 애플리케이션인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함께 반환한다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3. </a:t>
            </a:r>
            <a:r>
              <a:rPr lang="ko-KR" altLang="en-US" sz="1400" dirty="0" smtClean="0"/>
              <a:t>웹 브라우저는 서버에 제공된 </a:t>
            </a:r>
            <a:r>
              <a:rPr lang="en-US" altLang="ko-KR" sz="1400" dirty="0" smtClean="0"/>
              <a:t>index.html</a:t>
            </a:r>
            <a:r>
              <a:rPr lang="ko-KR" altLang="en-US" sz="1400" dirty="0" smtClean="0"/>
              <a:t>페이지를 보여주고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자바스크립트로 이루어진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그리고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앱은</a:t>
            </a:r>
            <a:r>
              <a:rPr lang="ko-KR" altLang="en-US" sz="1400" dirty="0" smtClean="0"/>
              <a:t> 현재 경로에 맞는 페이지를 보여준다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4. </a:t>
            </a:r>
            <a:r>
              <a:rPr lang="ko-KR" altLang="en-US" sz="1400" dirty="0" smtClean="0"/>
              <a:t>사용자가 페이지를 이동하면 웹 브라우저는 서버에서 받은 </a:t>
            </a:r>
            <a:r>
              <a:rPr lang="ko-KR" altLang="en-US" sz="1400" dirty="0" err="1" smtClean="0"/>
              <a:t>리액트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앱을</a:t>
            </a:r>
            <a:r>
              <a:rPr lang="ko-KR" altLang="en-US" sz="1400" dirty="0" smtClean="0"/>
              <a:t> 실행해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ko-KR" altLang="en-US" sz="1400" dirty="0" smtClean="0"/>
              <a:t>자체적으로 페이지를 교체한다</a:t>
            </a:r>
            <a:r>
              <a:rPr lang="en-US" altLang="ko-KR" sz="1400" dirty="0" smtClean="0"/>
              <a:t>. 426p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64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4896" y="1214651"/>
            <a:ext cx="24492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delete these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/App.test.js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logo.svg</a:t>
            </a:r>
            <a:endParaRPr lang="en-US" altLang="ko-KR" dirty="0" smtClean="0"/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/reportWebVitals.js</a:t>
            </a:r>
          </a:p>
          <a:p>
            <a:r>
              <a:rPr lang="en-US" altLang="ko-KR" dirty="0" err="1" smtClean="0"/>
              <a:t>src</a:t>
            </a:r>
            <a:r>
              <a:rPr lang="en-US" altLang="ko-KR" dirty="0" smtClean="0"/>
              <a:t>//setupTest.js</a:t>
            </a:r>
          </a:p>
        </p:txBody>
      </p:sp>
    </p:spTree>
    <p:extLst>
      <p:ext uri="{BB962C8B-B14F-4D97-AF65-F5344CB8AC3E}">
        <p14:creationId xmlns:p14="http://schemas.microsoft.com/office/powerpoint/2010/main" val="56714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5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React App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t="10622" r="22154" b="1243"/>
          <a:stretch/>
        </p:blipFill>
        <p:spPr>
          <a:xfrm>
            <a:off x="3146156" y="387458"/>
            <a:ext cx="5672379" cy="6044339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859" y="3650179"/>
            <a:ext cx="2105319" cy="10764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9444859" y="340962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변형메서드</a:t>
            </a:r>
            <a:r>
              <a:rPr lang="ko-KR" altLang="en-US" smtClean="0"/>
              <a:t> </a:t>
            </a:r>
            <a:r>
              <a:rPr lang="en-US" altLang="ko-KR" smtClean="0"/>
              <a:t>map</a:t>
            </a:r>
            <a:endParaRPr lang="ko-KR" altLang="en-US"/>
          </a:p>
        </p:txBody>
      </p:sp>
      <p:pic>
        <p:nvPicPr>
          <p:cNvPr id="6" name="그림 5" descr="React App -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" t="11361" r="40104" b="1"/>
          <a:stretch/>
        </p:blipFill>
        <p:spPr>
          <a:xfrm>
            <a:off x="1239864" y="197933"/>
            <a:ext cx="5734373" cy="626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307" y="1197735"/>
            <a:ext cx="35295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CRUD</a:t>
            </a:r>
          </a:p>
          <a:p>
            <a:r>
              <a:rPr lang="en-US" altLang="ko-KR" dirty="0" smtClean="0"/>
              <a:t>Create :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r>
              <a:rPr lang="en-US" altLang="ko-KR" dirty="0" smtClean="0"/>
              <a:t>Read : </a:t>
            </a:r>
            <a:r>
              <a:rPr lang="ko-KR" altLang="en-US" dirty="0" smtClean="0"/>
              <a:t>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렌더링하기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Update : </a:t>
            </a:r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r>
              <a:rPr lang="en-US" altLang="ko-KR" dirty="0" smtClean="0"/>
              <a:t>Delete :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7607" y="2842488"/>
            <a:ext cx="66783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데이터 관리하기</a:t>
            </a:r>
            <a:endParaRPr lang="en-US" altLang="ko-KR" dirty="0" smtClean="0"/>
          </a:p>
          <a:p>
            <a:r>
              <a:rPr lang="en-US" altLang="ko-KR" dirty="0" smtClean="0"/>
              <a:t>Header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오늘의 날짜 표시</a:t>
            </a:r>
            <a:endParaRPr lang="en-US" altLang="ko-KR" dirty="0" smtClean="0"/>
          </a:p>
          <a:p>
            <a:r>
              <a:rPr lang="en-US" altLang="ko-KR" dirty="0" err="1" smtClean="0"/>
              <a:t>TodoEditor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새로운 할 일 아이템 생성</a:t>
            </a:r>
            <a:endParaRPr lang="en-US" altLang="ko-KR" dirty="0" smtClean="0"/>
          </a:p>
          <a:p>
            <a:r>
              <a:rPr lang="en-US" altLang="ko-KR" dirty="0" err="1" smtClean="0"/>
              <a:t>TodoList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검색에 따라 </a:t>
            </a:r>
            <a:r>
              <a:rPr lang="ko-KR" altLang="en-US" dirty="0" err="1" smtClean="0"/>
              <a:t>필터링된</a:t>
            </a:r>
            <a:r>
              <a:rPr lang="ko-KR" altLang="en-US" dirty="0" smtClean="0"/>
              <a:t> 할 일 아이템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r>
              <a:rPr lang="en-US" altLang="ko-KR" dirty="0" err="1" smtClean="0"/>
              <a:t>todoItem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 일 아이템의 수정 및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6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82" y="622355"/>
            <a:ext cx="4020111" cy="5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모서리가 둥근 직사각형 3"/>
          <p:cNvSpPr/>
          <p:nvPr/>
        </p:nvSpPr>
        <p:spPr>
          <a:xfrm>
            <a:off x="3290108" y="622355"/>
            <a:ext cx="3599423" cy="1127617"/>
          </a:xfrm>
          <a:prstGeom prst="round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1324" y="1340069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41324" y="2727434"/>
            <a:ext cx="18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Editor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1324" y="378372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List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2649" y="4095667"/>
            <a:ext cx="16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4747" y="970737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App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5" idx="1"/>
          </p:cNvCxnSpPr>
          <p:nvPr/>
        </p:nvCxnSpPr>
        <p:spPr>
          <a:xfrm>
            <a:off x="6889531" y="1340069"/>
            <a:ext cx="551793" cy="1846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290107" y="1975874"/>
            <a:ext cx="3599423" cy="1127617"/>
          </a:xfrm>
          <a:prstGeom prst="roundRect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889530" y="2635101"/>
            <a:ext cx="551793" cy="1846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3290106" y="3291933"/>
            <a:ext cx="3599423" cy="2683198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6866456" y="3815564"/>
            <a:ext cx="602385" cy="206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469190" y="4393204"/>
            <a:ext cx="3241254" cy="638198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2439983" y="4419550"/>
            <a:ext cx="1029207" cy="2489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822115" y="267883"/>
            <a:ext cx="4306478" cy="6085620"/>
          </a:xfrm>
          <a:prstGeom prst="roundRect">
            <a:avLst>
              <a:gd name="adj" fmla="val 7854"/>
            </a:avLst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2052769" y="633600"/>
            <a:ext cx="786505" cy="3371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83114" y="5031402"/>
            <a:ext cx="352955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 smtClean="0"/>
              <a:t>CRUD</a:t>
            </a:r>
          </a:p>
          <a:p>
            <a:r>
              <a:rPr lang="en-US" altLang="ko-KR" dirty="0" smtClean="0"/>
              <a:t>Create :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r>
              <a:rPr lang="en-US" altLang="ko-KR" dirty="0" smtClean="0"/>
              <a:t>Read : </a:t>
            </a:r>
            <a:r>
              <a:rPr lang="ko-KR" altLang="en-US" dirty="0" smtClean="0"/>
              <a:t>읽기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</a:t>
            </a:r>
            <a:r>
              <a:rPr lang="ko-KR" altLang="en-US" dirty="0" err="1" smtClean="0"/>
              <a:t>렌더링하기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Update : </a:t>
            </a:r>
            <a:r>
              <a:rPr lang="ko-KR" altLang="en-US" dirty="0" smtClean="0"/>
              <a:t>수정하기</a:t>
            </a:r>
            <a:endParaRPr lang="en-US" altLang="ko-KR" dirty="0" smtClean="0"/>
          </a:p>
          <a:p>
            <a:r>
              <a:rPr lang="en-US" altLang="ko-KR" dirty="0" smtClean="0"/>
              <a:t>Delete : </a:t>
            </a:r>
            <a:r>
              <a:rPr lang="ko-KR" altLang="en-US" dirty="0" smtClean="0"/>
              <a:t>삭제하기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5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0525" y="827307"/>
            <a:ext cx="5675586" cy="57400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프로젝트 준비</a:t>
            </a:r>
            <a:endParaRPr lang="en-US" altLang="ko-KR" dirty="0" smtClean="0"/>
          </a:p>
          <a:p>
            <a:r>
              <a:rPr lang="ko-KR" altLang="en-US" sz="2400" b="1" dirty="0" smtClean="0"/>
              <a:t>요구사항</a:t>
            </a:r>
            <a:r>
              <a:rPr lang="ko-KR" altLang="en-US" sz="2000" b="1" dirty="0" smtClean="0"/>
              <a:t> 분석</a:t>
            </a:r>
            <a:r>
              <a:rPr lang="ko-KR" altLang="en-US" dirty="0" smtClean="0"/>
              <a:t>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목록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ko-KR" altLang="en-US" sz="2400" b="1" dirty="0" smtClean="0"/>
              <a:t>필요한 기능</a:t>
            </a:r>
            <a:endParaRPr lang="en-US" altLang="ko-KR" sz="2400" b="1" dirty="0" smtClean="0"/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오늘의 날짜를 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연도순으로 표시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</a:t>
            </a:r>
            <a:r>
              <a:rPr lang="en-US" altLang="ko-KR" dirty="0" err="1" smtClean="0"/>
              <a:t>Todo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입력하는 폼이 있고</a:t>
            </a:r>
            <a:r>
              <a:rPr lang="en-US" altLang="ko-KR" dirty="0" smtClean="0"/>
              <a:t>, [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버튼을 누르면 할 일 아이템을 생성한다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할 일 목록</a:t>
            </a:r>
            <a:r>
              <a:rPr lang="en-US" altLang="ko-KR" dirty="0"/>
              <a:t>] </a:t>
            </a:r>
            <a:r>
              <a:rPr lang="ko-KR" altLang="en-US" dirty="0" err="1" smtClean="0"/>
              <a:t>앱은</a:t>
            </a:r>
            <a:r>
              <a:rPr lang="ko-KR" altLang="en-US" dirty="0" smtClean="0"/>
              <a:t> 생성한 아이템을 페이지 하단에 보여준다</a:t>
            </a:r>
            <a:r>
              <a:rPr lang="en-US" altLang="ko-KR" dirty="0" smtClean="0"/>
              <a:t>[</a:t>
            </a:r>
            <a:r>
              <a:rPr lang="ko-KR" altLang="en-US" dirty="0" smtClean="0"/>
              <a:t>리스트</a:t>
            </a:r>
            <a:r>
              <a:rPr lang="en-US" altLang="ko-KR" dirty="0" smtClean="0"/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]</a:t>
            </a:r>
            <a:r>
              <a:rPr lang="ko-KR" altLang="en-US" dirty="0" smtClean="0"/>
              <a:t>으로 원하는 할 일만 추출할 수 있다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할 일 아이템은 마쳤는지 여부표시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체크박스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할일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등록 날짜</a:t>
            </a:r>
            <a:r>
              <a:rPr lang="en-US" altLang="ko-KR" b="1" dirty="0" smtClean="0">
                <a:solidFill>
                  <a:srgbClr val="FF0000"/>
                </a:solidFill>
              </a:rPr>
              <a:t>, [</a:t>
            </a:r>
            <a:r>
              <a:rPr lang="ko-KR" altLang="en-US" b="1" dirty="0" smtClean="0">
                <a:solidFill>
                  <a:srgbClr val="FF0000"/>
                </a:solidFill>
              </a:rPr>
              <a:t>삭제버튼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937" y="811541"/>
            <a:ext cx="4020111" cy="5487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/>
          <p:cNvSpPr/>
          <p:nvPr/>
        </p:nvSpPr>
        <p:spPr>
          <a:xfrm>
            <a:off x="7640664" y="4618495"/>
            <a:ext cx="3208150" cy="5269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98165" y="4249163"/>
            <a:ext cx="68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Item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3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74" y="1347969"/>
            <a:ext cx="5625166" cy="1658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18" y="3115159"/>
            <a:ext cx="5777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isDone</a:t>
            </a:r>
            <a:r>
              <a:rPr lang="en-US" altLang="ko-KR" b="1" dirty="0" smtClean="0">
                <a:solidFill>
                  <a:srgbClr val="0070C0"/>
                </a:solidFill>
              </a:rPr>
              <a:t>      content       </a:t>
            </a:r>
            <a:r>
              <a:rPr lang="en-US" altLang="ko-KR" b="1" dirty="0" err="1" smtClean="0">
                <a:solidFill>
                  <a:srgbClr val="0070C0"/>
                </a:solidFill>
              </a:rPr>
              <a:t>createDate</a:t>
            </a:r>
            <a:r>
              <a:rPr lang="en-US" altLang="ko-KR" b="1" dirty="0" smtClean="0">
                <a:solidFill>
                  <a:srgbClr val="0070C0"/>
                </a:solidFill>
              </a:rPr>
              <a:t>     </a:t>
            </a:r>
            <a:r>
              <a:rPr lang="en-US" altLang="ko-KR" b="1" dirty="0" smtClean="0">
                <a:solidFill>
                  <a:srgbClr val="FF0000"/>
                </a:solidFill>
              </a:rPr>
              <a:t>id</a:t>
            </a:r>
          </a:p>
          <a:p>
            <a:r>
              <a:rPr lang="en-US" altLang="ko-KR" dirty="0" smtClean="0"/>
              <a:t>   (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)     (string)       (string)         (string) </a:t>
            </a:r>
          </a:p>
          <a:p>
            <a:r>
              <a:rPr lang="ko-KR" altLang="en-US" dirty="0" smtClean="0"/>
              <a:t>   마쳤는가</a:t>
            </a:r>
            <a:r>
              <a:rPr lang="en-US" altLang="ko-KR" dirty="0" smtClean="0"/>
              <a:t>?    </a:t>
            </a:r>
            <a:r>
              <a:rPr lang="ko-KR" altLang="en-US" dirty="0" smtClean="0"/>
              <a:t>어떤 일</a:t>
            </a:r>
            <a:r>
              <a:rPr lang="en-US" altLang="ko-KR" dirty="0" smtClean="0"/>
              <a:t>?       </a:t>
            </a:r>
            <a:r>
              <a:rPr lang="ko-KR" altLang="en-US" dirty="0" smtClean="0"/>
              <a:t>언제</a:t>
            </a:r>
            <a:r>
              <a:rPr lang="en-US" altLang="ko-KR" dirty="0" smtClean="0"/>
              <a:t>?         </a:t>
            </a:r>
            <a:r>
              <a:rPr lang="ko-KR" altLang="en-US" dirty="0" smtClean="0"/>
              <a:t>고유 </a:t>
            </a:r>
            <a:r>
              <a:rPr lang="ko-KR" altLang="en-US" dirty="0" err="1" smtClean="0"/>
              <a:t>식별자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25844" y="2177320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523641" y="2177320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935357" y="2298724"/>
            <a:ext cx="30997" cy="93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341648" y="2298724"/>
            <a:ext cx="30997" cy="9378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0114" y="563962"/>
            <a:ext cx="1165319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err="1" smtClean="0"/>
              <a:t>TodoItem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66129" y="3576824"/>
            <a:ext cx="3972562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id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화면에 보이지 않지만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렌더링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     특정 아이템 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수정하기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위한 고유 식별자가 있어야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48" y="2207556"/>
            <a:ext cx="8444421" cy="4317734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830235" y="474803"/>
            <a:ext cx="56857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/>
              <a:t>변형메서드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map()</a:t>
            </a:r>
          </a:p>
          <a:p>
            <a:r>
              <a:rPr lang="en-US" altLang="ko-KR" sz="4800" b="1" dirty="0" smtClean="0"/>
              <a:t>map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4800" b="1" dirty="0" smtClean="0"/>
              <a:t>(</a:t>
            </a:r>
            <a:r>
              <a:rPr lang="en-US" altLang="ko-KR" sz="4800" b="1" dirty="0" err="1" smtClean="0"/>
              <a:t>i</a:t>
            </a:r>
            <a:r>
              <a:rPr lang="en-US" altLang="ko-KR" sz="4800" b="1" dirty="0" smtClean="0"/>
              <a:t>)=&gt;()</a:t>
            </a:r>
            <a:r>
              <a:rPr lang="en-US" altLang="ko-KR" sz="4800" b="1" dirty="0" smtClean="0">
                <a:solidFill>
                  <a:srgbClr val="FF0000"/>
                </a:solidFill>
              </a:rPr>
              <a:t>)</a:t>
            </a:r>
            <a:endParaRPr lang="ko-KR" alt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081826"/>
            <a:ext cx="812113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70C0"/>
                </a:solidFill>
              </a:rPr>
              <a:t>데이터 모델링 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자바스크립트에서 보통 현실의 사물이나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 표현할 때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현실의 사물은 일반적으로 여러 속성을 동시에 가지고 있기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저자를 </a:t>
            </a:r>
            <a:r>
              <a:rPr lang="ko-KR" altLang="en-US" dirty="0" smtClean="0">
                <a:solidFill>
                  <a:srgbClr val="0070C0"/>
                </a:solidFill>
              </a:rPr>
              <a:t>객체</a:t>
            </a:r>
            <a:r>
              <a:rPr lang="ko-KR" altLang="en-US" dirty="0" smtClean="0"/>
              <a:t>로 표현해보면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let author = {name : “</a:t>
            </a:r>
            <a:r>
              <a:rPr lang="ko-KR" altLang="en-US" dirty="0" err="1" smtClean="0"/>
              <a:t>한세</a:t>
            </a:r>
            <a:r>
              <a:rPr lang="en-US" altLang="ko-KR" dirty="0" smtClean="0"/>
              <a:t>”, age: “17”}</a:t>
            </a:r>
          </a:p>
          <a:p>
            <a:endParaRPr lang="en-US" altLang="ko-KR" dirty="0"/>
          </a:p>
          <a:p>
            <a:r>
              <a:rPr lang="ko-KR" altLang="en-US" dirty="0" smtClean="0"/>
              <a:t>데이터 모델링은 왜 필요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할 일 관리</a:t>
            </a:r>
            <a:r>
              <a:rPr lang="en-US" altLang="ko-KR" dirty="0" smtClean="0"/>
              <a:t>]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할 일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처럼 현실 세계의 사물이나 개념을 프로그램 언어로</a:t>
            </a:r>
            <a:endParaRPr lang="en-US" altLang="ko-KR" dirty="0" smtClean="0"/>
          </a:p>
          <a:p>
            <a:r>
              <a:rPr lang="ko-KR" altLang="en-US" dirty="0" smtClean="0"/>
              <a:t>표현하고 </a:t>
            </a:r>
            <a:r>
              <a:rPr lang="ko-KR" altLang="en-US" dirty="0" err="1" smtClean="0"/>
              <a:t>다뤄야하기</a:t>
            </a:r>
            <a:r>
              <a:rPr lang="ko-KR" altLang="en-US" dirty="0" smtClean="0"/>
              <a:t> 때문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일의 완료 여부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일의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생성 날짜 등 </a:t>
            </a:r>
            <a:endParaRPr lang="en-US" altLang="ko-KR" dirty="0" smtClean="0"/>
          </a:p>
          <a:p>
            <a:r>
              <a:rPr lang="ko-KR" altLang="en-US" dirty="0" smtClean="0"/>
              <a:t>고유 </a:t>
            </a:r>
            <a:r>
              <a:rPr lang="ko-KR" altLang="en-US" dirty="0" err="1" smtClean="0"/>
              <a:t>식별자</a:t>
            </a:r>
            <a:r>
              <a:rPr lang="en-US" altLang="ko-KR" dirty="0" smtClean="0"/>
              <a:t>id, </a:t>
            </a:r>
            <a:r>
              <a:rPr lang="en-US" altLang="ko-KR" dirty="0" err="1" smtClean="0"/>
              <a:t>isDone</a:t>
            </a:r>
            <a:r>
              <a:rPr lang="en-US" altLang="ko-KR" dirty="0" smtClean="0"/>
              <a:t>, content, </a:t>
            </a:r>
            <a:r>
              <a:rPr lang="en-US" altLang="ko-KR" dirty="0" err="1" smtClean="0"/>
              <a:t>createdDate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49310" y="614158"/>
            <a:ext cx="6096000" cy="5016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 sz="1600" b="1" err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mockTodo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600" b="1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"React </a:t>
            </a:r>
            <a:r>
              <a:rPr lang="ko-KR" altLang="en-US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공부하기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＂</a:t>
            </a:r>
            <a:r>
              <a:rPr lang="ko-KR" altLang="en-US" sz="1600" b="1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피아노 연습하기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{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id: </a:t>
            </a:r>
            <a:r>
              <a:rPr lang="en-US" altLang="ko-KR" sz="1600" b="1" smtClean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isDone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false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content: 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줄넘기 하기</a:t>
            </a:r>
            <a:r>
              <a:rPr lang="en-US" altLang="ko-KR" sz="1600" b="1" smtClean="0">
                <a:solidFill>
                  <a:srgbClr val="CE91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createdDate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sz="1600" b="1" smtClean="0">
                <a:solidFill>
                  <a:srgbClr val="569CD6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Date().</a:t>
            </a:r>
            <a:r>
              <a:rPr lang="en-US" altLang="ko-KR" sz="1600" b="1" err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getTime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},</a:t>
            </a:r>
          </a:p>
          <a:p>
            <a:r>
              <a:rPr lang="en-US" altLang="ko-KR" sz="1600" b="1" smtClean="0">
                <a:solidFill>
                  <a:srgbClr val="C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</a:t>
            </a:r>
            <a:r>
              <a:rPr lang="en-US" altLang="ko-KR" sz="1600" b="1" smtClean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sz="1600" b="1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549" y="612845"/>
            <a:ext cx="2343911" cy="369331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571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목 데이터 설정</a:t>
            </a:r>
            <a:endParaRPr lang="en-US" altLang="ko-KR" smtClean="0"/>
          </a:p>
          <a:p>
            <a:endParaRPr lang="en-US" altLang="ko-KR" smtClean="0"/>
          </a:p>
          <a:p>
            <a:r>
              <a:rPr lang="en-US" altLang="ko-KR" smtClean="0"/>
              <a:t>Mock </a:t>
            </a:r>
            <a:r>
              <a:rPr lang="ko-KR" altLang="en-US" smtClean="0"/>
              <a:t>목</a:t>
            </a:r>
            <a:r>
              <a:rPr lang="en-US" altLang="ko-KR" smtClean="0"/>
              <a:t>, </a:t>
            </a:r>
            <a:r>
              <a:rPr lang="ko-KR" altLang="en-US" err="1" smtClean="0"/>
              <a:t>목업</a:t>
            </a:r>
            <a:endParaRPr lang="en-US" altLang="ko-KR" smtClean="0"/>
          </a:p>
          <a:p>
            <a:r>
              <a:rPr lang="ko-KR" altLang="en-US" smtClean="0"/>
              <a:t>모조품 이라는 뜻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즉 모조품 데이터</a:t>
            </a:r>
            <a:endParaRPr lang="en-US" altLang="ko-KR" smtClean="0"/>
          </a:p>
          <a:p>
            <a:endParaRPr lang="en-US" altLang="ko-KR" smtClean="0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b="1" smtClean="0">
                <a:solidFill>
                  <a:srgbClr val="0070C0"/>
                </a:solidFill>
              </a:rPr>
              <a:t>[ ] </a:t>
            </a:r>
            <a:r>
              <a:rPr lang="ko-KR" altLang="en-US" b="1" smtClean="0">
                <a:solidFill>
                  <a:srgbClr val="0070C0"/>
                </a:solidFill>
              </a:rPr>
              <a:t>배열 형태로 저장</a:t>
            </a:r>
            <a:endParaRPr lang="en-US" altLang="ko-KR" b="1" smtClean="0">
              <a:solidFill>
                <a:srgbClr val="0070C0"/>
              </a:solidFill>
            </a:endParaRPr>
          </a:p>
          <a:p>
            <a:endParaRPr lang="en-US" altLang="ko-KR" smtClean="0"/>
          </a:p>
          <a:p>
            <a:r>
              <a:rPr lang="ko-KR" altLang="en-US" smtClean="0"/>
              <a:t>일종의 데이터베이스</a:t>
            </a:r>
            <a:endParaRPr lang="en-US" altLang="ko-KR" smtClean="0"/>
          </a:p>
          <a:p>
            <a:r>
              <a:rPr lang="ko-KR" altLang="en-US" smtClean="0"/>
              <a:t>역할을 수행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9549" y="6035015"/>
            <a:ext cx="7789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err="1"/>
              <a:t>앱에</a:t>
            </a:r>
            <a:r>
              <a:rPr lang="ko-KR" altLang="en-US"/>
              <a:t> </a:t>
            </a:r>
            <a:r>
              <a:rPr lang="en-US" altLang="ko-KR" err="1"/>
              <a:t>const</a:t>
            </a:r>
            <a:r>
              <a:rPr lang="en-US" altLang="ko-KR"/>
              <a:t> [</a:t>
            </a:r>
            <a:r>
              <a:rPr lang="en-US" altLang="ko-KR" err="1"/>
              <a:t>todo</a:t>
            </a:r>
            <a:r>
              <a:rPr lang="en-US" altLang="ko-KR"/>
              <a:t>, </a:t>
            </a:r>
            <a:r>
              <a:rPr lang="en-US" altLang="ko-KR" err="1"/>
              <a:t>setTodo</a:t>
            </a:r>
            <a:r>
              <a:rPr lang="en-US" altLang="ko-KR"/>
              <a:t>] = </a:t>
            </a:r>
            <a:r>
              <a:rPr lang="en-US" altLang="ko-KR" err="1"/>
              <a:t>usestate</a:t>
            </a:r>
            <a:r>
              <a:rPr lang="en-US" altLang="ko-KR"/>
              <a:t>([]) // </a:t>
            </a:r>
            <a:r>
              <a:rPr lang="ko-KR" altLang="en-US"/>
              <a:t>초기값 비어있는 배열</a:t>
            </a:r>
          </a:p>
        </p:txBody>
      </p:sp>
    </p:spTree>
    <p:extLst>
      <p:ext uri="{BB962C8B-B14F-4D97-AF65-F5344CB8AC3E}">
        <p14:creationId xmlns:p14="http://schemas.microsoft.com/office/powerpoint/2010/main" val="20030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87506" y="372200"/>
            <a:ext cx="38058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sz="4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spread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 </a:t>
            </a:r>
            <a:endParaRPr kumimoji="0" lang="ko-K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9934" y="1722980"/>
            <a:ext cx="424988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리액트에서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Spread Operator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사용법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 등에서 활용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87506" y="3127233"/>
            <a:ext cx="1065387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...</a:t>
            </a:r>
            <a:r>
              <a:rPr kumimoji="0" lang="ko-KR" alt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연산자는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하거나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병합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때 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사용하는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자바스크립트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문법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3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및 </a:t>
            </a:r>
            <a:r>
              <a:rPr kumimoji="0" lang="ko-KR" alt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props </a:t>
            </a: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자주 사용됨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77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56" y="1505711"/>
            <a:ext cx="8553358" cy="38541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88480" y="1125960"/>
            <a:ext cx="3618298" cy="18697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코드 복사용</a:t>
            </a:r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numbers1 = [1, 2, 3];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numbers2 = [4, 5, 6];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복사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copyOfNumbers1 = [...numbers1];</a:t>
            </a:r>
          </a:p>
          <a:p>
            <a:endParaRPr lang="en-US" altLang="ko-KR" sz="105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배열 병합</a:t>
            </a:r>
          </a:p>
          <a:p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05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combinedNumbers</a:t>
            </a:r>
            <a:r>
              <a:rPr lang="en-US" altLang="ko-KR" sz="105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[...numbers1, ...numbers2];</a:t>
            </a:r>
          </a:p>
          <a:p>
            <a:endParaRPr lang="ko-KR" altLang="en-US" sz="10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3750" y="567810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 err="1" smtClean="0"/>
              <a:t>리액트를</a:t>
            </a:r>
            <a:r>
              <a:rPr lang="ko-KR" altLang="en-US" sz="2000" b="1" dirty="0" smtClean="0"/>
              <a:t> 사용하는 이유</a:t>
            </a:r>
            <a:endParaRPr lang="en-US" altLang="ko-KR" sz="2000" b="1" dirty="0"/>
          </a:p>
          <a:p>
            <a:r>
              <a:rPr lang="ko-KR" altLang="en-US" dirty="0" smtClean="0"/>
              <a:t>기존의 웹사이트 페이지를 만드는 방법과의 비교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1118644" y="1718441"/>
            <a:ext cx="3016156" cy="3957851"/>
            <a:chOff x="1528548" y="1828800"/>
            <a:chExt cx="3016156" cy="3957851"/>
          </a:xfrm>
        </p:grpSpPr>
        <p:sp>
          <p:nvSpPr>
            <p:cNvPr id="3" name="직사각형 2"/>
            <p:cNvSpPr/>
            <p:nvPr/>
          </p:nvSpPr>
          <p:spPr>
            <a:xfrm>
              <a:off x="1528549" y="1828800"/>
              <a:ext cx="3016155" cy="39578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528548" y="2774237"/>
              <a:ext cx="3016155" cy="199257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메인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내용부분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589963" y="4920017"/>
              <a:ext cx="2893326" cy="75062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footer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하단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589963" y="1926205"/>
              <a:ext cx="2893326" cy="750627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header </a:t>
              </a:r>
              <a:r>
                <a:rPr lang="ko-KR" altLang="en-US" dirty="0" err="1" smtClean="0"/>
                <a:t>메뉴바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상단</a:t>
              </a:r>
              <a:endParaRPr lang="ko-KR" altLang="en-US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557881" y="1732089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57880" y="2677526"/>
            <a:ext cx="3016155" cy="19925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두 번째 페이지의 내용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목록 내용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19295" y="4823306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19295" y="1829494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79003" y="1718441"/>
            <a:ext cx="3016155" cy="3957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79002" y="2663878"/>
            <a:ext cx="3016155" cy="19925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메인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main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세 번째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상세페이지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40417" y="4809658"/>
            <a:ext cx="2893326" cy="7506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footer </a:t>
            </a:r>
            <a:r>
              <a:rPr lang="ko-KR" altLang="en-US" dirty="0" smtClean="0">
                <a:solidFill>
                  <a:schemeClr val="tx1"/>
                </a:solidFill>
              </a:rPr>
              <a:t>하단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40417" y="1815846"/>
            <a:ext cx="2893326" cy="750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92573" y="59939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index.html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31809" y="599395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second.html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52931" y="6032603"/>
            <a:ext cx="119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third.html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7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2717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02" y="1456316"/>
            <a:ext cx="9323651" cy="40815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3939" y="1144337"/>
            <a:ext cx="3302507" cy="1708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person = { name: 'John', age: 30 };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address = { city: 'New York', country: 'USA'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복사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personCopy</a:t>
            </a:r>
            <a:r>
              <a:rPr lang="en-US" altLang="ko-KR" sz="1050" dirty="0" smtClean="0"/>
              <a:t> = { ...person };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// </a:t>
            </a:r>
            <a:r>
              <a:rPr lang="ko-KR" altLang="en-US" sz="1050" dirty="0" smtClean="0"/>
              <a:t>객체 병합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personWithAddress</a:t>
            </a:r>
            <a:r>
              <a:rPr lang="en-US" altLang="ko-KR" sz="1050" dirty="0" smtClean="0"/>
              <a:t> = { ...person, ...address };</a:t>
            </a:r>
          </a:p>
        </p:txBody>
      </p:sp>
    </p:spTree>
    <p:extLst>
      <p:ext uri="{BB962C8B-B14F-4D97-AF65-F5344CB8AC3E}">
        <p14:creationId xmlns:p14="http://schemas.microsoft.com/office/powerpoint/2010/main" val="198380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95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컴포넌트에서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52" y="1873716"/>
            <a:ext cx="8994264" cy="3110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990469" cy="12234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smtClean="0"/>
              <a:t>function Button(props) {</a:t>
            </a:r>
          </a:p>
          <a:p>
            <a:r>
              <a:rPr lang="en-US" altLang="ko-KR" sz="1050" dirty="0" smtClean="0"/>
              <a:t>  return &lt;button {...props}&gt;{</a:t>
            </a:r>
            <a:r>
              <a:rPr lang="en-US" altLang="ko-KR" sz="1050" dirty="0" err="1" smtClean="0"/>
              <a:t>props.children</a:t>
            </a:r>
            <a:r>
              <a:rPr lang="en-US" altLang="ko-KR" sz="1050" dirty="0" smtClean="0"/>
              <a:t>}&lt;/button&gt;;</a:t>
            </a:r>
          </a:p>
          <a:p>
            <a:r>
              <a:rPr lang="en-US" altLang="ko-KR" sz="1050" dirty="0" smtClean="0"/>
              <a:t>}</a:t>
            </a:r>
          </a:p>
          <a:p>
            <a:endParaRPr lang="en-US" altLang="ko-KR" sz="1050" dirty="0" smtClean="0"/>
          </a:p>
          <a:p>
            <a:r>
              <a:rPr lang="en-US" altLang="ko-KR" sz="1050" dirty="0" smtClean="0"/>
              <a:t>&lt;Button </a:t>
            </a:r>
            <a:r>
              <a:rPr lang="en-US" altLang="ko-KR" sz="1050" dirty="0" err="1" smtClean="0"/>
              <a:t>className</a:t>
            </a:r>
            <a:r>
              <a:rPr lang="en-US" altLang="ko-KR" sz="1050" dirty="0" smtClean="0"/>
              <a:t>="</a:t>
            </a:r>
            <a:r>
              <a:rPr lang="en-US" altLang="ko-KR" sz="1050" dirty="0" err="1" smtClean="0"/>
              <a:t>btn</a:t>
            </a:r>
            <a:r>
              <a:rPr lang="en-US" altLang="ko-KR" sz="1050" dirty="0" smtClean="0"/>
              <a:t>" </a:t>
            </a:r>
            <a:r>
              <a:rPr lang="en-US" altLang="ko-KR" sz="1050" dirty="0" err="1" smtClean="0"/>
              <a:t>onClick</a:t>
            </a:r>
            <a:r>
              <a:rPr lang="en-US" altLang="ko-KR" sz="1050" dirty="0" smtClean="0"/>
              <a:t>={() =&gt; alert('Clicked!')}&gt;Click Me&lt;/Button&gt;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106705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0102" y="756628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상태 업데이트에서 </a:t>
            </a:r>
            <a:r>
              <a:rPr lang="en-US" altLang="ko-KR" dirty="0" smtClean="0"/>
              <a:t>Spread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19" y="1719720"/>
            <a:ext cx="9071712" cy="3972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026" y="1589600"/>
            <a:ext cx="4863832" cy="28392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50" dirty="0" smtClean="0"/>
              <a:t>코드 복사용</a:t>
            </a:r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[items,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([1, 2, 3]);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addItem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setItems</a:t>
            </a:r>
            <a:r>
              <a:rPr lang="en-US" altLang="ko-KR" sz="1050" dirty="0" smtClean="0"/>
              <a:t>([...items, 4]);</a:t>
            </a:r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endParaRPr lang="en-US" altLang="ko-KR" sz="1050" dirty="0" smtClean="0"/>
          </a:p>
          <a:p>
            <a:endParaRPr lang="en-US" altLang="ko-KR" sz="1050" dirty="0"/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[user,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] = </a:t>
            </a:r>
            <a:r>
              <a:rPr lang="en-US" altLang="ko-KR" sz="1050" dirty="0" err="1" smtClean="0"/>
              <a:t>useState</a:t>
            </a:r>
            <a:r>
              <a:rPr lang="en-US" altLang="ko-KR" sz="1050" dirty="0" smtClean="0"/>
              <a:t>({ name: 'Alice', age: 25 });</a:t>
            </a:r>
          </a:p>
          <a:p>
            <a:r>
              <a:rPr lang="en-US" altLang="ko-KR" sz="1050" dirty="0" err="1" smtClean="0"/>
              <a:t>const</a:t>
            </a:r>
            <a:r>
              <a:rPr lang="en-US" altLang="ko-KR" sz="1050" dirty="0" smtClean="0"/>
              <a:t> </a:t>
            </a:r>
            <a:r>
              <a:rPr lang="en-US" altLang="ko-KR" sz="1050" dirty="0" err="1" smtClean="0"/>
              <a:t>incrementAge</a:t>
            </a:r>
            <a:r>
              <a:rPr lang="en-US" altLang="ko-KR" sz="1050" dirty="0" smtClean="0"/>
              <a:t> = () =&gt; </a:t>
            </a:r>
            <a:r>
              <a:rPr lang="en-US" altLang="ko-KR" sz="1050" dirty="0" err="1" smtClean="0"/>
              <a:t>setUser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 =&gt; ({ ...</a:t>
            </a:r>
            <a:r>
              <a:rPr lang="en-US" altLang="ko-KR" sz="1050" dirty="0" err="1" smtClean="0"/>
              <a:t>prev</a:t>
            </a:r>
            <a:r>
              <a:rPr lang="en-US" altLang="ko-KR" sz="1050" dirty="0" smtClean="0"/>
              <a:t>, age: </a:t>
            </a:r>
            <a:r>
              <a:rPr lang="en-US" altLang="ko-KR" sz="1050" dirty="0" err="1" smtClean="0"/>
              <a:t>prev.age</a:t>
            </a:r>
            <a:r>
              <a:rPr lang="en-US" altLang="ko-KR" sz="1050" dirty="0" smtClean="0"/>
              <a:t> + 1 }));</a:t>
            </a:r>
          </a:p>
          <a:p>
            <a:endParaRPr lang="en-US" altLang="ko-KR" sz="1050" dirty="0" smtClean="0"/>
          </a:p>
        </p:txBody>
      </p:sp>
    </p:spTree>
    <p:extLst>
      <p:ext uri="{BB962C8B-B14F-4D97-AF65-F5344CB8AC3E}">
        <p14:creationId xmlns:p14="http://schemas.microsoft.com/office/powerpoint/2010/main" val="344184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76082" y="1189146"/>
            <a:ext cx="913611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28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"Spread Operator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요약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배열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복사 및 병합 시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객체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속성 복사 및 병합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유지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props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전달 및 상태 업데이트에 유용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불변성을 유지하면서 상태를 업데이트할 때 사용</a:t>
            </a:r>
            <a:r>
              <a:rPr kumimoji="0" lang="ko-KR" altLang="ko-K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56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840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15155" y="449567"/>
            <a:ext cx="47371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"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컴포넌트 라이프사이클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컴포넌트가 생성되고 업데이트되는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62885" y="2082469"/>
            <a:ext cx="1056250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리액트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라이프사이클은 컴포넌트의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생성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업데이트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제거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단계에서 발생하는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메서드들을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정의한 과정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라이프사이클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메서드는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클래스형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 사용되며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함수형 컴포넌트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에서는 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 Unicode MS" panose="020B0604020202020204" pitchFamily="50" charset="-127"/>
              </a:rPr>
              <a:t>useEffect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훅을 사용하여 같은 효과를 낼 수 있음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63620" y="5137528"/>
            <a:ext cx="6117765" cy="861774"/>
          </a:xfrm>
          <a:prstGeom prst="rect">
            <a:avLst/>
          </a:prstGeom>
          <a:ln w="57150">
            <a:solidFill>
              <a:schemeClr val="tx1"/>
            </a:solidFill>
            <a:prstDash val="sysDot"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react </a:t>
            </a:r>
            <a:r>
              <a:rPr lang="en-US" altLang="ko-KR" sz="1400" dirty="0" err="1" smtClean="0">
                <a:solidFill>
                  <a:schemeClr val="bg2">
                    <a:lumMod val="50000"/>
                  </a:schemeClr>
                </a:solidFill>
              </a:rPr>
              <a:t>lifecyle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로 검색해보기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</a:rPr>
              <a:t>문서 참고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https://ko.legacy.reactjs.org/docs/state-and-lifecycle.html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32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38" y="1378040"/>
            <a:ext cx="7057626" cy="41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7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0615" y="591286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클래스형</a:t>
            </a:r>
            <a:r>
              <a:rPr lang="ko-KR" altLang="en-US" dirty="0" smtClean="0"/>
              <a:t> 컴포넌트 라이프사이클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86" y="1599762"/>
            <a:ext cx="9193890" cy="41442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37692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생성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0128" y="1415096"/>
            <a:ext cx="2406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상태나 </a:t>
            </a:r>
            <a:r>
              <a:rPr lang="en-US" altLang="ko-KR" dirty="0" smtClean="0"/>
              <a:t>props </a:t>
            </a:r>
            <a:r>
              <a:rPr lang="ko-KR" altLang="en-US" b="1" dirty="0" smtClean="0">
                <a:solidFill>
                  <a:srgbClr val="0070C0"/>
                </a:solidFill>
              </a:rPr>
              <a:t>변화</a:t>
            </a:r>
            <a:r>
              <a:rPr lang="ko-KR" altLang="en-US" dirty="0" smtClean="0"/>
              <a:t> 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909703" y="1415096"/>
            <a:ext cx="2425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컴포넌트가 </a:t>
            </a:r>
            <a:r>
              <a:rPr lang="ko-KR" altLang="en-US" b="1" dirty="0" smtClean="0">
                <a:solidFill>
                  <a:srgbClr val="0070C0"/>
                </a:solidFill>
              </a:rPr>
              <a:t>제거</a:t>
            </a:r>
            <a:r>
              <a:rPr lang="ko-KR" altLang="en-US" dirty="0" smtClean="0"/>
              <a:t>될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999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9590" y="1285634"/>
            <a:ext cx="8802410" cy="957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Component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class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extends Component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constructor(props)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super(props);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= { count: 0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console.log('constructor');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static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getDerivedStateFromProps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null;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nextState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shouldComponentUpdate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true;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render()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console.log('render');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&lt;p&gt;Count: {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this.setState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({ count: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this.state.count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+ 1 })}&gt;Increase&lt;/button&gt;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prevProps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prevState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2-2 "</a:t>
            </a:r>
            <a:r>
              <a:rPr lang="ko-KR" altLang="en-US" dirty="0" err="1" smtClean="0">
                <a:solidFill>
                  <a:srgbClr val="0070C0"/>
                </a:solidFill>
              </a:rPr>
              <a:t>클래스형</a:t>
            </a:r>
            <a:r>
              <a:rPr lang="ko-KR" altLang="en-US" dirty="0" smtClean="0">
                <a:solidFill>
                  <a:srgbClr val="0070C0"/>
                </a:solidFill>
              </a:rPr>
              <a:t> 컴포넌트 라이프사이클 예제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60" y="965916"/>
            <a:ext cx="6848618" cy="6858000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09" y="1124374"/>
            <a:ext cx="7039957" cy="3381847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927279" y="3606085"/>
            <a:ext cx="3296991" cy="837126"/>
          </a:xfrm>
          <a:custGeom>
            <a:avLst/>
            <a:gdLst>
              <a:gd name="connsiteX0" fmla="*/ 0 w 3296991"/>
              <a:gd name="connsiteY0" fmla="*/ 837126 h 837126"/>
              <a:gd name="connsiteX1" fmla="*/ 167425 w 3296991"/>
              <a:gd name="connsiteY1" fmla="*/ 824247 h 837126"/>
              <a:gd name="connsiteX2" fmla="*/ 244698 w 3296991"/>
              <a:gd name="connsiteY2" fmla="*/ 811369 h 837126"/>
              <a:gd name="connsiteX3" fmla="*/ 334851 w 3296991"/>
              <a:gd name="connsiteY3" fmla="*/ 798490 h 837126"/>
              <a:gd name="connsiteX4" fmla="*/ 450760 w 3296991"/>
              <a:gd name="connsiteY4" fmla="*/ 785611 h 837126"/>
              <a:gd name="connsiteX5" fmla="*/ 553791 w 3296991"/>
              <a:gd name="connsiteY5" fmla="*/ 772732 h 837126"/>
              <a:gd name="connsiteX6" fmla="*/ 669701 w 3296991"/>
              <a:gd name="connsiteY6" fmla="*/ 759853 h 837126"/>
              <a:gd name="connsiteX7" fmla="*/ 785611 w 3296991"/>
              <a:gd name="connsiteY7" fmla="*/ 734095 h 837126"/>
              <a:gd name="connsiteX8" fmla="*/ 978794 w 3296991"/>
              <a:gd name="connsiteY8" fmla="*/ 708338 h 837126"/>
              <a:gd name="connsiteX9" fmla="*/ 1056067 w 3296991"/>
              <a:gd name="connsiteY9" fmla="*/ 695459 h 837126"/>
              <a:gd name="connsiteX10" fmla="*/ 1146220 w 3296991"/>
              <a:gd name="connsiteY10" fmla="*/ 682580 h 837126"/>
              <a:gd name="connsiteX11" fmla="*/ 1339403 w 3296991"/>
              <a:gd name="connsiteY11" fmla="*/ 643943 h 837126"/>
              <a:gd name="connsiteX12" fmla="*/ 1506828 w 3296991"/>
              <a:gd name="connsiteY12" fmla="*/ 592428 h 837126"/>
              <a:gd name="connsiteX13" fmla="*/ 1584101 w 3296991"/>
              <a:gd name="connsiteY13" fmla="*/ 566670 h 837126"/>
              <a:gd name="connsiteX14" fmla="*/ 1674253 w 3296991"/>
              <a:gd name="connsiteY14" fmla="*/ 553791 h 837126"/>
              <a:gd name="connsiteX15" fmla="*/ 1918952 w 3296991"/>
              <a:gd name="connsiteY15" fmla="*/ 476518 h 837126"/>
              <a:gd name="connsiteX16" fmla="*/ 2060620 w 3296991"/>
              <a:gd name="connsiteY16" fmla="*/ 450760 h 837126"/>
              <a:gd name="connsiteX17" fmla="*/ 2125014 w 3296991"/>
              <a:gd name="connsiteY17" fmla="*/ 425002 h 837126"/>
              <a:gd name="connsiteX18" fmla="*/ 2305318 w 3296991"/>
              <a:gd name="connsiteY18" fmla="*/ 360608 h 837126"/>
              <a:gd name="connsiteX19" fmla="*/ 2369713 w 3296991"/>
              <a:gd name="connsiteY19" fmla="*/ 321971 h 837126"/>
              <a:gd name="connsiteX20" fmla="*/ 2421228 w 3296991"/>
              <a:gd name="connsiteY20" fmla="*/ 309092 h 837126"/>
              <a:gd name="connsiteX21" fmla="*/ 2550017 w 3296991"/>
              <a:gd name="connsiteY21" fmla="*/ 244698 h 837126"/>
              <a:gd name="connsiteX22" fmla="*/ 2665927 w 3296991"/>
              <a:gd name="connsiteY22" fmla="*/ 218940 h 837126"/>
              <a:gd name="connsiteX23" fmla="*/ 2768958 w 3296991"/>
              <a:gd name="connsiteY23" fmla="*/ 193183 h 837126"/>
              <a:gd name="connsiteX24" fmla="*/ 2846231 w 3296991"/>
              <a:gd name="connsiteY24" fmla="*/ 167425 h 837126"/>
              <a:gd name="connsiteX25" fmla="*/ 2884867 w 3296991"/>
              <a:gd name="connsiteY25" fmla="*/ 154546 h 837126"/>
              <a:gd name="connsiteX26" fmla="*/ 2975020 w 3296991"/>
              <a:gd name="connsiteY26" fmla="*/ 128788 h 837126"/>
              <a:gd name="connsiteX27" fmla="*/ 3026535 w 3296991"/>
              <a:gd name="connsiteY27" fmla="*/ 90152 h 837126"/>
              <a:gd name="connsiteX28" fmla="*/ 3103808 w 3296991"/>
              <a:gd name="connsiteY28" fmla="*/ 64394 h 837126"/>
              <a:gd name="connsiteX29" fmla="*/ 3181082 w 3296991"/>
              <a:gd name="connsiteY29" fmla="*/ 38636 h 837126"/>
              <a:gd name="connsiteX30" fmla="*/ 3258355 w 3296991"/>
              <a:gd name="connsiteY30" fmla="*/ 12878 h 837126"/>
              <a:gd name="connsiteX31" fmla="*/ 3296991 w 3296991"/>
              <a:gd name="connsiteY31" fmla="*/ 0 h 83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96991" h="837126">
                <a:moveTo>
                  <a:pt x="0" y="837126"/>
                </a:moveTo>
                <a:cubicBezTo>
                  <a:pt x="55808" y="832833"/>
                  <a:pt x="111759" y="830106"/>
                  <a:pt x="167425" y="824247"/>
                </a:cubicBezTo>
                <a:cubicBezTo>
                  <a:pt x="193394" y="821513"/>
                  <a:pt x="218889" y="815340"/>
                  <a:pt x="244698" y="811369"/>
                </a:cubicBezTo>
                <a:cubicBezTo>
                  <a:pt x="274701" y="806753"/>
                  <a:pt x="304729" y="802255"/>
                  <a:pt x="334851" y="798490"/>
                </a:cubicBezTo>
                <a:cubicBezTo>
                  <a:pt x="373425" y="793668"/>
                  <a:pt x="412152" y="790153"/>
                  <a:pt x="450760" y="785611"/>
                </a:cubicBezTo>
                <a:lnTo>
                  <a:pt x="553791" y="772732"/>
                </a:lnTo>
                <a:cubicBezTo>
                  <a:pt x="592399" y="768190"/>
                  <a:pt x="631356" y="766244"/>
                  <a:pt x="669701" y="759853"/>
                </a:cubicBezTo>
                <a:cubicBezTo>
                  <a:pt x="708742" y="753346"/>
                  <a:pt x="746710" y="741389"/>
                  <a:pt x="785611" y="734095"/>
                </a:cubicBezTo>
                <a:cubicBezTo>
                  <a:pt x="832345" y="725332"/>
                  <a:pt x="934211" y="714707"/>
                  <a:pt x="978794" y="708338"/>
                </a:cubicBezTo>
                <a:cubicBezTo>
                  <a:pt x="1004645" y="704645"/>
                  <a:pt x="1030258" y="699430"/>
                  <a:pt x="1056067" y="695459"/>
                </a:cubicBezTo>
                <a:cubicBezTo>
                  <a:pt x="1086070" y="690843"/>
                  <a:pt x="1116453" y="688533"/>
                  <a:pt x="1146220" y="682580"/>
                </a:cubicBezTo>
                <a:lnTo>
                  <a:pt x="1339403" y="643943"/>
                </a:lnTo>
                <a:cubicBezTo>
                  <a:pt x="1532896" y="579445"/>
                  <a:pt x="1290920" y="658861"/>
                  <a:pt x="1506828" y="592428"/>
                </a:cubicBezTo>
                <a:cubicBezTo>
                  <a:pt x="1532778" y="584443"/>
                  <a:pt x="1557645" y="572775"/>
                  <a:pt x="1584101" y="566670"/>
                </a:cubicBezTo>
                <a:cubicBezTo>
                  <a:pt x="1613679" y="559844"/>
                  <a:pt x="1644202" y="558084"/>
                  <a:pt x="1674253" y="553791"/>
                </a:cubicBezTo>
                <a:cubicBezTo>
                  <a:pt x="1752429" y="527733"/>
                  <a:pt x="1837606" y="496855"/>
                  <a:pt x="1918952" y="476518"/>
                </a:cubicBezTo>
                <a:cubicBezTo>
                  <a:pt x="1954954" y="467517"/>
                  <a:pt x="2026171" y="456502"/>
                  <a:pt x="2060620" y="450760"/>
                </a:cubicBezTo>
                <a:cubicBezTo>
                  <a:pt x="2082085" y="442174"/>
                  <a:pt x="2103082" y="432313"/>
                  <a:pt x="2125014" y="425002"/>
                </a:cubicBezTo>
                <a:cubicBezTo>
                  <a:pt x="2209805" y="396738"/>
                  <a:pt x="2190345" y="429592"/>
                  <a:pt x="2305318" y="360608"/>
                </a:cubicBezTo>
                <a:cubicBezTo>
                  <a:pt x="2326783" y="347729"/>
                  <a:pt x="2346838" y="332138"/>
                  <a:pt x="2369713" y="321971"/>
                </a:cubicBezTo>
                <a:cubicBezTo>
                  <a:pt x="2385888" y="314782"/>
                  <a:pt x="2404959" y="316064"/>
                  <a:pt x="2421228" y="309092"/>
                </a:cubicBezTo>
                <a:cubicBezTo>
                  <a:pt x="2465344" y="290185"/>
                  <a:pt x="2502673" y="252589"/>
                  <a:pt x="2550017" y="244698"/>
                </a:cubicBezTo>
                <a:cubicBezTo>
                  <a:pt x="2710389" y="217969"/>
                  <a:pt x="2566277" y="246117"/>
                  <a:pt x="2665927" y="218940"/>
                </a:cubicBezTo>
                <a:cubicBezTo>
                  <a:pt x="2700080" y="209626"/>
                  <a:pt x="2735374" y="204378"/>
                  <a:pt x="2768958" y="193183"/>
                </a:cubicBezTo>
                <a:lnTo>
                  <a:pt x="2846231" y="167425"/>
                </a:lnTo>
                <a:cubicBezTo>
                  <a:pt x="2859110" y="163132"/>
                  <a:pt x="2871697" y="157839"/>
                  <a:pt x="2884867" y="154546"/>
                </a:cubicBezTo>
                <a:cubicBezTo>
                  <a:pt x="2949553" y="138374"/>
                  <a:pt x="2919591" y="147264"/>
                  <a:pt x="2975020" y="128788"/>
                </a:cubicBezTo>
                <a:cubicBezTo>
                  <a:pt x="2992192" y="115909"/>
                  <a:pt x="3007337" y="99751"/>
                  <a:pt x="3026535" y="90152"/>
                </a:cubicBezTo>
                <a:cubicBezTo>
                  <a:pt x="3050820" y="78010"/>
                  <a:pt x="3078050" y="72980"/>
                  <a:pt x="3103808" y="64394"/>
                </a:cubicBezTo>
                <a:lnTo>
                  <a:pt x="3181082" y="38636"/>
                </a:lnTo>
                <a:lnTo>
                  <a:pt x="3258355" y="1287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40158" y="4481848"/>
            <a:ext cx="3296991" cy="1159098"/>
          </a:xfrm>
          <a:custGeom>
            <a:avLst/>
            <a:gdLst>
              <a:gd name="connsiteX0" fmla="*/ 0 w 3296991"/>
              <a:gd name="connsiteY0" fmla="*/ 1159098 h 1159098"/>
              <a:gd name="connsiteX1" fmla="*/ 128788 w 3296991"/>
              <a:gd name="connsiteY1" fmla="*/ 1120462 h 1159098"/>
              <a:gd name="connsiteX2" fmla="*/ 167425 w 3296991"/>
              <a:gd name="connsiteY2" fmla="*/ 1107583 h 1159098"/>
              <a:gd name="connsiteX3" fmla="*/ 270456 w 3296991"/>
              <a:gd name="connsiteY3" fmla="*/ 1056067 h 1159098"/>
              <a:gd name="connsiteX4" fmla="*/ 334850 w 3296991"/>
              <a:gd name="connsiteY4" fmla="*/ 1030310 h 1159098"/>
              <a:gd name="connsiteX5" fmla="*/ 412124 w 3296991"/>
              <a:gd name="connsiteY5" fmla="*/ 1004552 h 1159098"/>
              <a:gd name="connsiteX6" fmla="*/ 476518 w 3296991"/>
              <a:gd name="connsiteY6" fmla="*/ 965915 h 1159098"/>
              <a:gd name="connsiteX7" fmla="*/ 631065 w 3296991"/>
              <a:gd name="connsiteY7" fmla="*/ 888642 h 1159098"/>
              <a:gd name="connsiteX8" fmla="*/ 708338 w 3296991"/>
              <a:gd name="connsiteY8" fmla="*/ 850006 h 1159098"/>
              <a:gd name="connsiteX9" fmla="*/ 785611 w 3296991"/>
              <a:gd name="connsiteY9" fmla="*/ 811369 h 1159098"/>
              <a:gd name="connsiteX10" fmla="*/ 940157 w 3296991"/>
              <a:gd name="connsiteY10" fmla="*/ 759853 h 1159098"/>
              <a:gd name="connsiteX11" fmla="*/ 1004552 w 3296991"/>
              <a:gd name="connsiteY11" fmla="*/ 721217 h 1159098"/>
              <a:gd name="connsiteX12" fmla="*/ 1081825 w 3296991"/>
              <a:gd name="connsiteY12" fmla="*/ 695459 h 1159098"/>
              <a:gd name="connsiteX13" fmla="*/ 1146219 w 3296991"/>
              <a:gd name="connsiteY13" fmla="*/ 656822 h 1159098"/>
              <a:gd name="connsiteX14" fmla="*/ 1262129 w 3296991"/>
              <a:gd name="connsiteY14" fmla="*/ 605307 h 1159098"/>
              <a:gd name="connsiteX15" fmla="*/ 1313645 w 3296991"/>
              <a:gd name="connsiteY15" fmla="*/ 579549 h 1159098"/>
              <a:gd name="connsiteX16" fmla="*/ 1378039 w 3296991"/>
              <a:gd name="connsiteY16" fmla="*/ 566670 h 1159098"/>
              <a:gd name="connsiteX17" fmla="*/ 1558343 w 3296991"/>
              <a:gd name="connsiteY17" fmla="*/ 489397 h 1159098"/>
              <a:gd name="connsiteX18" fmla="*/ 1622738 w 3296991"/>
              <a:gd name="connsiteY18" fmla="*/ 476518 h 1159098"/>
              <a:gd name="connsiteX19" fmla="*/ 1674253 w 3296991"/>
              <a:gd name="connsiteY19" fmla="*/ 450760 h 1159098"/>
              <a:gd name="connsiteX20" fmla="*/ 1790163 w 3296991"/>
              <a:gd name="connsiteY20" fmla="*/ 425003 h 1159098"/>
              <a:gd name="connsiteX21" fmla="*/ 1867436 w 3296991"/>
              <a:gd name="connsiteY21" fmla="*/ 399245 h 1159098"/>
              <a:gd name="connsiteX22" fmla="*/ 1918952 w 3296991"/>
              <a:gd name="connsiteY22" fmla="*/ 386366 h 1159098"/>
              <a:gd name="connsiteX23" fmla="*/ 1996225 w 3296991"/>
              <a:gd name="connsiteY23" fmla="*/ 360608 h 1159098"/>
              <a:gd name="connsiteX24" fmla="*/ 2034862 w 3296991"/>
              <a:gd name="connsiteY24" fmla="*/ 347729 h 1159098"/>
              <a:gd name="connsiteX25" fmla="*/ 2112135 w 3296991"/>
              <a:gd name="connsiteY25" fmla="*/ 321972 h 1159098"/>
              <a:gd name="connsiteX26" fmla="*/ 2202287 w 3296991"/>
              <a:gd name="connsiteY26" fmla="*/ 309093 h 1159098"/>
              <a:gd name="connsiteX27" fmla="*/ 2240924 w 3296991"/>
              <a:gd name="connsiteY27" fmla="*/ 296214 h 1159098"/>
              <a:gd name="connsiteX28" fmla="*/ 2343955 w 3296991"/>
              <a:gd name="connsiteY28" fmla="*/ 270456 h 1159098"/>
              <a:gd name="connsiteX29" fmla="*/ 2395470 w 3296991"/>
              <a:gd name="connsiteY29" fmla="*/ 257577 h 1159098"/>
              <a:gd name="connsiteX30" fmla="*/ 2446986 w 3296991"/>
              <a:gd name="connsiteY30" fmla="*/ 244698 h 1159098"/>
              <a:gd name="connsiteX31" fmla="*/ 2524259 w 3296991"/>
              <a:gd name="connsiteY31" fmla="*/ 218941 h 1159098"/>
              <a:gd name="connsiteX32" fmla="*/ 2601532 w 3296991"/>
              <a:gd name="connsiteY32" fmla="*/ 180304 h 1159098"/>
              <a:gd name="connsiteX33" fmla="*/ 2730321 w 3296991"/>
              <a:gd name="connsiteY33" fmla="*/ 128789 h 1159098"/>
              <a:gd name="connsiteX34" fmla="*/ 2794715 w 3296991"/>
              <a:gd name="connsiteY34" fmla="*/ 115910 h 1159098"/>
              <a:gd name="connsiteX35" fmla="*/ 3039414 w 3296991"/>
              <a:gd name="connsiteY35" fmla="*/ 90152 h 1159098"/>
              <a:gd name="connsiteX36" fmla="*/ 3181081 w 3296991"/>
              <a:gd name="connsiteY36" fmla="*/ 51515 h 1159098"/>
              <a:gd name="connsiteX37" fmla="*/ 3219718 w 3296991"/>
              <a:gd name="connsiteY37" fmla="*/ 38637 h 1159098"/>
              <a:gd name="connsiteX38" fmla="*/ 3258355 w 3296991"/>
              <a:gd name="connsiteY38" fmla="*/ 25758 h 1159098"/>
              <a:gd name="connsiteX39" fmla="*/ 3296991 w 3296991"/>
              <a:gd name="connsiteY39" fmla="*/ 0 h 115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96991" h="1159098">
                <a:moveTo>
                  <a:pt x="0" y="1159098"/>
                </a:moveTo>
                <a:cubicBezTo>
                  <a:pt x="98523" y="1139395"/>
                  <a:pt x="31967" y="1156770"/>
                  <a:pt x="128788" y="1120462"/>
                </a:cubicBezTo>
                <a:cubicBezTo>
                  <a:pt x="141499" y="1115695"/>
                  <a:pt x="155066" y="1113201"/>
                  <a:pt x="167425" y="1107583"/>
                </a:cubicBezTo>
                <a:cubicBezTo>
                  <a:pt x="202381" y="1091694"/>
                  <a:pt x="234805" y="1070327"/>
                  <a:pt x="270456" y="1056067"/>
                </a:cubicBezTo>
                <a:cubicBezTo>
                  <a:pt x="291921" y="1047481"/>
                  <a:pt x="313124" y="1038210"/>
                  <a:pt x="334850" y="1030310"/>
                </a:cubicBezTo>
                <a:cubicBezTo>
                  <a:pt x="360367" y="1021031"/>
                  <a:pt x="387406" y="1015787"/>
                  <a:pt x="412124" y="1004552"/>
                </a:cubicBezTo>
                <a:cubicBezTo>
                  <a:pt x="434912" y="994194"/>
                  <a:pt x="454395" y="977627"/>
                  <a:pt x="476518" y="965915"/>
                </a:cubicBezTo>
                <a:cubicBezTo>
                  <a:pt x="527421" y="938966"/>
                  <a:pt x="579549" y="914400"/>
                  <a:pt x="631065" y="888642"/>
                </a:cubicBezTo>
                <a:lnTo>
                  <a:pt x="708338" y="850006"/>
                </a:lnTo>
                <a:cubicBezTo>
                  <a:pt x="734096" y="837127"/>
                  <a:pt x="758291" y="820476"/>
                  <a:pt x="785611" y="811369"/>
                </a:cubicBezTo>
                <a:cubicBezTo>
                  <a:pt x="837126" y="794197"/>
                  <a:pt x="893593" y="787791"/>
                  <a:pt x="940157" y="759853"/>
                </a:cubicBezTo>
                <a:cubicBezTo>
                  <a:pt x="961622" y="746974"/>
                  <a:pt x="981764" y="731575"/>
                  <a:pt x="1004552" y="721217"/>
                </a:cubicBezTo>
                <a:cubicBezTo>
                  <a:pt x="1029269" y="709982"/>
                  <a:pt x="1057108" y="706694"/>
                  <a:pt x="1081825" y="695459"/>
                </a:cubicBezTo>
                <a:cubicBezTo>
                  <a:pt x="1104613" y="685101"/>
                  <a:pt x="1124337" y="668979"/>
                  <a:pt x="1146219" y="656822"/>
                </a:cubicBezTo>
                <a:cubicBezTo>
                  <a:pt x="1209616" y="621602"/>
                  <a:pt x="1190502" y="637141"/>
                  <a:pt x="1262129" y="605307"/>
                </a:cubicBezTo>
                <a:cubicBezTo>
                  <a:pt x="1279673" y="597510"/>
                  <a:pt x="1295431" y="585620"/>
                  <a:pt x="1313645" y="579549"/>
                </a:cubicBezTo>
                <a:cubicBezTo>
                  <a:pt x="1334411" y="572627"/>
                  <a:pt x="1356574" y="570963"/>
                  <a:pt x="1378039" y="566670"/>
                </a:cubicBezTo>
                <a:cubicBezTo>
                  <a:pt x="1430321" y="540530"/>
                  <a:pt x="1509481" y="499169"/>
                  <a:pt x="1558343" y="489397"/>
                </a:cubicBezTo>
                <a:lnTo>
                  <a:pt x="1622738" y="476518"/>
                </a:lnTo>
                <a:cubicBezTo>
                  <a:pt x="1639910" y="467932"/>
                  <a:pt x="1656277" y="457501"/>
                  <a:pt x="1674253" y="450760"/>
                </a:cubicBezTo>
                <a:cubicBezTo>
                  <a:pt x="1705081" y="439200"/>
                  <a:pt x="1760260" y="433159"/>
                  <a:pt x="1790163" y="425003"/>
                </a:cubicBezTo>
                <a:cubicBezTo>
                  <a:pt x="1816357" y="417859"/>
                  <a:pt x="1841096" y="405830"/>
                  <a:pt x="1867436" y="399245"/>
                </a:cubicBezTo>
                <a:cubicBezTo>
                  <a:pt x="1884608" y="394952"/>
                  <a:pt x="1901998" y="391452"/>
                  <a:pt x="1918952" y="386366"/>
                </a:cubicBezTo>
                <a:cubicBezTo>
                  <a:pt x="1944958" y="378564"/>
                  <a:pt x="1970467" y="369194"/>
                  <a:pt x="1996225" y="360608"/>
                </a:cubicBezTo>
                <a:lnTo>
                  <a:pt x="2034862" y="347729"/>
                </a:lnTo>
                <a:cubicBezTo>
                  <a:pt x="2060620" y="339143"/>
                  <a:pt x="2085257" y="325812"/>
                  <a:pt x="2112135" y="321972"/>
                </a:cubicBezTo>
                <a:lnTo>
                  <a:pt x="2202287" y="309093"/>
                </a:lnTo>
                <a:cubicBezTo>
                  <a:pt x="2215166" y="304800"/>
                  <a:pt x="2227827" y="299786"/>
                  <a:pt x="2240924" y="296214"/>
                </a:cubicBezTo>
                <a:cubicBezTo>
                  <a:pt x="2275077" y="286899"/>
                  <a:pt x="2309611" y="279042"/>
                  <a:pt x="2343955" y="270456"/>
                </a:cubicBezTo>
                <a:lnTo>
                  <a:pt x="2395470" y="257577"/>
                </a:lnTo>
                <a:cubicBezTo>
                  <a:pt x="2412642" y="253284"/>
                  <a:pt x="2430194" y="250295"/>
                  <a:pt x="2446986" y="244698"/>
                </a:cubicBezTo>
                <a:lnTo>
                  <a:pt x="2524259" y="218941"/>
                </a:lnTo>
                <a:cubicBezTo>
                  <a:pt x="2598509" y="169441"/>
                  <a:pt x="2526884" y="212296"/>
                  <a:pt x="2601532" y="180304"/>
                </a:cubicBezTo>
                <a:cubicBezTo>
                  <a:pt x="2661635" y="154545"/>
                  <a:pt x="2657033" y="143447"/>
                  <a:pt x="2730321" y="128789"/>
                </a:cubicBezTo>
                <a:cubicBezTo>
                  <a:pt x="2751786" y="124496"/>
                  <a:pt x="2773045" y="119006"/>
                  <a:pt x="2794715" y="115910"/>
                </a:cubicBezTo>
                <a:cubicBezTo>
                  <a:pt x="2835883" y="110029"/>
                  <a:pt x="3002483" y="93845"/>
                  <a:pt x="3039414" y="90152"/>
                </a:cubicBezTo>
                <a:cubicBezTo>
                  <a:pt x="3130438" y="71947"/>
                  <a:pt x="3083034" y="84197"/>
                  <a:pt x="3181081" y="51515"/>
                </a:cubicBezTo>
                <a:lnTo>
                  <a:pt x="3219718" y="38637"/>
                </a:lnTo>
                <a:lnTo>
                  <a:pt x="3258355" y="25758"/>
                </a:lnTo>
                <a:lnTo>
                  <a:pt x="329699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20257" y="436739"/>
            <a:ext cx="659507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3-2 </a:t>
            </a:r>
            <a:r>
              <a:rPr lang="ko-KR" altLang="en-US" dirty="0" smtClean="0"/>
              <a:t>함수형 컴포넌트 예제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useEffect</a:t>
            </a:r>
            <a:r>
              <a:rPr lang="en-US" altLang="ko-KR" dirty="0" smtClean="0"/>
              <a:t>)</a:t>
            </a:r>
            <a:r>
              <a:rPr lang="en-US" altLang="ko-KR" dirty="0" smtClean="0">
                <a:solidFill>
                  <a:srgbClr val="0070C0"/>
                </a:solidFill>
              </a:rPr>
              <a:t>“</a:t>
            </a:r>
          </a:p>
          <a:p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각 라이프사이클 </a:t>
            </a:r>
            <a:r>
              <a:rPr lang="ko-KR" altLang="en-US" sz="1400" dirty="0" err="1" smtClean="0">
                <a:solidFill>
                  <a:schemeClr val="bg2">
                    <a:lumMod val="75000"/>
                  </a:schemeClr>
                </a:solidFill>
              </a:rPr>
              <a:t>메서드가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 호출되는 순서와 그 의미를 확인해보세요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bg2">
                    <a:lumMod val="75000"/>
                  </a:schemeClr>
                </a:solidFill>
              </a:rPr>
              <a:t>코드 복사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>
          <a:xfrm>
            <a:off x="1682965" y="1164134"/>
            <a:ext cx="6765450" cy="6601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4641" y="1146695"/>
            <a:ext cx="6199133" cy="67710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import React, {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} from 'react';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function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()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[count,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(0);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return 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componentWillUnmount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};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[]); //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빈 배열을 넣어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componentDidMount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처럼 작동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useEffect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(() =&gt; {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console.log('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componentDidUpdate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');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}, [count]); // count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가 변경될 때마다 실행</a:t>
            </a:r>
          </a:p>
          <a:p>
            <a:endParaRPr lang="ko-KR" altLang="en-US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return (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&lt;p&gt;Count: {count}&lt;/p&gt;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  &lt;button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={() =&gt;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setCount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(count + 1)}&gt;Increase&lt;/button&gt;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  &lt;/div&gt;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);</a:t>
            </a: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export default </a:t>
            </a:r>
            <a:r>
              <a:rPr lang="en-US" altLang="ko-KR" sz="1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MyComponent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8592" y="6362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err="1" smtClean="0"/>
              <a:t>리액트의</a:t>
            </a:r>
            <a:r>
              <a:rPr lang="ko-KR" altLang="en-US" smtClean="0"/>
              <a:t> 장점</a:t>
            </a:r>
            <a:r>
              <a:rPr lang="en-US" altLang="ko-KR" smtClean="0"/>
              <a:t>!</a:t>
            </a:r>
            <a:endParaRPr lang="en-US" altLang="ko-KR" sz="1600" dirty="0" smtClean="0"/>
          </a:p>
          <a:p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858591" y="2487649"/>
            <a:ext cx="10371786" cy="3046988"/>
          </a:xfrm>
          <a:prstGeom prst="rect">
            <a:avLst/>
          </a:prstGeom>
          <a:ln w="57150">
            <a:solidFill>
              <a:srgbClr val="0070C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SPA</a:t>
            </a:r>
            <a:r>
              <a:rPr lang="en-US" altLang="ko-KR" dirty="0" smtClean="0"/>
              <a:t> :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S</a:t>
            </a:r>
            <a:r>
              <a:rPr lang="en-US" altLang="ko-KR" sz="2400" dirty="0" smtClean="0"/>
              <a:t>ingle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P</a:t>
            </a:r>
            <a:r>
              <a:rPr lang="en-US" altLang="ko-KR" sz="2400" dirty="0" smtClean="0"/>
              <a:t>age </a:t>
            </a:r>
            <a:r>
              <a:rPr lang="en-US" altLang="ko-KR" sz="2400" b="1" dirty="0" smtClean="0">
                <a:solidFill>
                  <a:srgbClr val="0070C0"/>
                </a:solidFill>
              </a:rPr>
              <a:t>A</a:t>
            </a:r>
            <a:r>
              <a:rPr lang="en-US" altLang="ko-KR" sz="2400" dirty="0" smtClean="0"/>
              <a:t>pplication </a:t>
            </a:r>
            <a:r>
              <a:rPr lang="ko-KR" altLang="en-US" sz="2000" dirty="0" smtClean="0"/>
              <a:t>단일 페이지 애플리케이션</a:t>
            </a:r>
            <a:endParaRPr lang="en-US" altLang="ko-KR" sz="2000" dirty="0" smtClean="0"/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파일이 하나 뿐이다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&lt;a&gt;</a:t>
            </a:r>
            <a:r>
              <a:rPr lang="ko-KR" altLang="en-US" dirty="0" smtClean="0"/>
              <a:t>태그가 아닌 </a:t>
            </a:r>
            <a:r>
              <a:rPr lang="en-US" altLang="ko-KR" dirty="0" smtClean="0"/>
              <a:t>Link </a:t>
            </a:r>
            <a:r>
              <a:rPr lang="ko-KR" altLang="en-US" dirty="0" smtClean="0"/>
              <a:t>컴포넌트를 사용</a:t>
            </a:r>
            <a:endParaRPr lang="en-US" altLang="ko-KR" dirty="0" smtClean="0"/>
          </a:p>
          <a:p>
            <a:r>
              <a:rPr lang="en-US" altLang="ko-KR" dirty="0" smtClean="0"/>
              <a:t>&lt;Link to = ‘</a:t>
            </a:r>
            <a:r>
              <a:rPr lang="ko-KR" altLang="en-US" dirty="0" smtClean="0"/>
              <a:t>이동할 경로 지정</a:t>
            </a:r>
            <a:r>
              <a:rPr lang="en-US" altLang="ko-KR" dirty="0" smtClean="0"/>
              <a:t>‘&gt;</a:t>
            </a:r>
            <a:r>
              <a:rPr lang="ko-KR" altLang="en-US" dirty="0" smtClean="0"/>
              <a:t>링크 이름</a:t>
            </a:r>
            <a:r>
              <a:rPr lang="en-US" altLang="ko-KR" dirty="0" smtClean="0"/>
              <a:t>&lt;/Link&gt;</a:t>
            </a:r>
          </a:p>
          <a:p>
            <a:endParaRPr lang="en-US" altLang="ko-KR" dirty="0"/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태그의 지우고 새로운 페이지를 열어주는 것과 달리</a:t>
            </a:r>
            <a:endParaRPr lang="en-US" altLang="ko-KR" dirty="0" smtClean="0"/>
          </a:p>
          <a:p>
            <a:r>
              <a:rPr lang="ko-KR" altLang="en-US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페이지의 일부만 교체해 </a:t>
            </a:r>
            <a:r>
              <a:rPr lang="ko-KR" altLang="en-US" dirty="0" smtClean="0"/>
              <a:t>빠르게 이동하는 </a:t>
            </a:r>
            <a:r>
              <a:rPr lang="ko-KR" altLang="en-US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리액트앱의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장점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r>
              <a:rPr lang="ko-KR" altLang="en-US" dirty="0" smtClean="0"/>
              <a:t>클릭하면 브라우저에서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컴포넌트만 교체</a:t>
            </a:r>
            <a:r>
              <a:rPr lang="ko-KR" altLang="en-US" dirty="0" smtClean="0"/>
              <a:t>하는 식으로 </a:t>
            </a:r>
            <a:r>
              <a:rPr lang="ko-KR" altLang="en-US" dirty="0" err="1" smtClean="0"/>
              <a:t>렌더링하므로</a:t>
            </a:r>
            <a:r>
              <a:rPr lang="ko-KR" altLang="en-US" dirty="0" smtClean="0"/>
              <a:t> </a:t>
            </a:r>
            <a:r>
              <a:rPr lang="ko-KR" alt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이동 속도가 매우 빠르다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62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699031" y="0"/>
            <a:ext cx="7325747" cy="6940983"/>
            <a:chOff x="2085397" y="206792"/>
            <a:chExt cx="7325747" cy="6940983"/>
          </a:xfrm>
        </p:grpSpPr>
        <p:pic>
          <p:nvPicPr>
            <p:cNvPr id="2" name="그림 1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5397" y="206792"/>
              <a:ext cx="7325747" cy="5877745"/>
            </a:xfrm>
            <a:prstGeom prst="rect">
              <a:avLst/>
            </a:prstGeom>
          </p:spPr>
        </p:pic>
        <p:pic>
          <p:nvPicPr>
            <p:cNvPr id="3" name="그림 2" descr="화면 캡처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6"/>
            <a:stretch/>
          </p:blipFill>
          <p:spPr>
            <a:xfrm>
              <a:off x="2273615" y="3284274"/>
              <a:ext cx="6382641" cy="3863501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2202287" y="3515932"/>
            <a:ext cx="1107583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733" y="425002"/>
            <a:ext cx="1368516" cy="923330"/>
          </a:xfrm>
          <a:prstGeom prst="rect">
            <a:avLst/>
          </a:prstGeom>
          <a:noFill/>
          <a:ln w="57150">
            <a:solidFill>
              <a:srgbClr val="0070C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깃허브연동</a:t>
            </a:r>
            <a:endParaRPr lang="en-US" altLang="ko-KR" dirty="0" smtClean="0"/>
          </a:p>
          <a:p>
            <a:r>
              <a:rPr lang="ko-KR" altLang="en-US" dirty="0" smtClean="0"/>
              <a:t>로그인</a:t>
            </a:r>
            <a:endParaRPr lang="en-US" altLang="ko-KR" dirty="0" smtClean="0"/>
          </a:p>
          <a:p>
            <a:r>
              <a:rPr lang="en-US" altLang="ko-KR" dirty="0" err="1" smtClean="0"/>
              <a:t>netlify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04597" y="6168980"/>
            <a:ext cx="8325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hlinkClick r:id="rId5"/>
              </a:rPr>
              <a:t>https://app.netlify.com/sites/testhtmltest/deploys/672b21ff73521d031e61c769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3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05" y="1080338"/>
            <a:ext cx="2924583" cy="2095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3645" y="734096"/>
            <a:ext cx="260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훅을 사용하기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35" y="3522372"/>
            <a:ext cx="4477375" cy="356284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42" y="4604514"/>
            <a:ext cx="409632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43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49" y="1812491"/>
            <a:ext cx="3410426" cy="2372056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759" y="1812491"/>
            <a:ext cx="3019846" cy="3019846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5" y="1812491"/>
            <a:ext cx="3115110" cy="2048161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87" y="4184547"/>
            <a:ext cx="2295845" cy="1162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362" y="314180"/>
            <a:ext cx="43156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만들기 </a:t>
            </a:r>
            <a:r>
              <a:rPr lang="en-US" altLang="ko-KR" dirty="0" smtClean="0"/>
              <a:t>1-1 UI</a:t>
            </a:r>
            <a:r>
              <a:rPr lang="ko-KR" altLang="en-US" dirty="0" smtClean="0"/>
              <a:t>구조 만들기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22" y="171744"/>
            <a:ext cx="6792273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8" y="683512"/>
            <a:ext cx="3867690" cy="3439005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83" y="5822473"/>
            <a:ext cx="3829584" cy="562053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31" y="4042772"/>
            <a:ext cx="2695951" cy="1333686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36" y="752686"/>
            <a:ext cx="4734586" cy="819264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3" y="1933841"/>
            <a:ext cx="3829584" cy="98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3307" y="3276944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콘솔 확인해보면 바로 하나씩 모두 다 실행시켜버림 </a:t>
            </a:r>
            <a:endParaRPr lang="en-US" altLang="ko-KR" dirty="0" smtClean="0"/>
          </a:p>
          <a:p>
            <a:r>
              <a:rPr lang="ko-KR" altLang="en-US" dirty="0" err="1" smtClean="0"/>
              <a:t>콜백함수형태로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()=&gt; </a:t>
            </a:r>
            <a:r>
              <a:rPr lang="ko-KR" altLang="en-US" dirty="0" smtClean="0"/>
              <a:t>넣어야 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25" y="4280385"/>
            <a:ext cx="5068007" cy="276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8362" y="314180"/>
            <a:ext cx="554350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1-2 </a:t>
            </a:r>
            <a:r>
              <a:rPr lang="ko-KR" altLang="en-US" dirty="0" smtClean="0"/>
              <a:t>클릭하면</a:t>
            </a:r>
            <a:r>
              <a:rPr lang="en-US" altLang="ko-KR" dirty="0" smtClean="0"/>
              <a:t>! </a:t>
            </a:r>
            <a:r>
              <a:rPr lang="ko-KR" altLang="en-US" dirty="0" smtClean="0"/>
              <a:t>어떤 아이템 클릭 구분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2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657391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1-3 </a:t>
            </a:r>
            <a:r>
              <a:rPr lang="ko-KR" altLang="en-US" dirty="0" smtClean="0"/>
              <a:t>화면에 보여줌 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r>
              <a:rPr lang="en-US" altLang="ko-KR" dirty="0" smtClean="0"/>
              <a:t> (</a:t>
            </a:r>
            <a:r>
              <a:rPr lang="ko-KR" altLang="en-US" dirty="0" smtClean="0">
                <a:solidFill>
                  <a:srgbClr val="C00000"/>
                </a:solidFill>
              </a:rPr>
              <a:t>여기까지만 하자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890634"/>
            <a:ext cx="3153215" cy="285790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479400"/>
            <a:ext cx="4858428" cy="183858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9710" r="330" b="-2216"/>
          <a:stretch/>
        </p:blipFill>
        <p:spPr>
          <a:xfrm>
            <a:off x="498362" y="3561170"/>
            <a:ext cx="3905795" cy="421336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566" y="890634"/>
            <a:ext cx="2972215" cy="685896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57" y="681840"/>
            <a:ext cx="2896004" cy="2572109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79" y="3203932"/>
            <a:ext cx="4772691" cy="7144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72326" y="4098622"/>
            <a:ext cx="494096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에러 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빨간 네모</a:t>
            </a:r>
            <a:endParaRPr lang="en-US" altLang="ko-KR" dirty="0" smtClean="0"/>
          </a:p>
          <a:p>
            <a:r>
              <a:rPr lang="en-US" altLang="ko-KR" dirty="0" smtClean="0"/>
              <a:t>&lt;Box title=“Computer”/&gt;</a:t>
            </a:r>
            <a:r>
              <a:rPr lang="ko-KR" altLang="en-US" dirty="0" smtClean="0"/>
              <a:t>를 주석처리 후 에러</a:t>
            </a:r>
            <a:endParaRPr lang="en-US" altLang="ko-KR" dirty="0" smtClean="0"/>
          </a:p>
          <a:p>
            <a:r>
              <a:rPr lang="en-US" altLang="ko-KR" dirty="0" err="1" smtClean="0"/>
              <a:t>useState</a:t>
            </a:r>
            <a:r>
              <a:rPr lang="en-US" altLang="ko-KR" dirty="0" smtClean="0"/>
              <a:t>(null) 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유저가 선택해야 값 들어감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아래와 같이 변경 </a:t>
            </a:r>
            <a:r>
              <a:rPr lang="en-US" altLang="ko-KR" dirty="0" err="1" smtClean="0">
                <a:solidFill>
                  <a:srgbClr val="C00000"/>
                </a:solidFill>
              </a:rPr>
              <a:t>props.item</a:t>
            </a:r>
            <a:r>
              <a:rPr lang="en-US" altLang="ko-KR" dirty="0" smtClean="0">
                <a:solidFill>
                  <a:srgbClr val="C00000"/>
                </a:solidFill>
              </a:rPr>
              <a:t> &amp;&amp;</a:t>
            </a:r>
          </a:p>
          <a:p>
            <a:r>
              <a:rPr lang="en-US" altLang="ko-KR" sz="1400" dirty="0" smtClean="0"/>
              <a:t>title</a:t>
            </a:r>
            <a:r>
              <a:rPr lang="ko-KR" altLang="en-US" sz="1400" dirty="0" smtClean="0"/>
              <a:t>은 이미 설정되어있어 상관없지만 </a:t>
            </a:r>
            <a:endParaRPr lang="ko-KR" altLang="en-US" sz="14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137424" y="3409647"/>
            <a:ext cx="2386346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83" y="5561698"/>
            <a:ext cx="3219899" cy="42868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6196765" y="5556542"/>
            <a:ext cx="1427528" cy="3992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8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511518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1-4 </a:t>
            </a:r>
            <a:r>
              <a:rPr lang="ko-KR" altLang="en-US" dirty="0" err="1" smtClean="0"/>
              <a:t>컴은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선택</a:t>
            </a:r>
            <a:r>
              <a:rPr lang="en-US" altLang="ko-KR" dirty="0" smtClean="0"/>
              <a:t>! </a:t>
            </a:r>
            <a:r>
              <a:rPr lang="en-US" altLang="ko-KR" dirty="0" err="1" smtClean="0"/>
              <a:t>useState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88595" y="683512"/>
            <a:ext cx="4599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UI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유저가 선택할 때 </a:t>
            </a:r>
            <a:r>
              <a:rPr lang="ko-KR" altLang="en-US" dirty="0" err="1" smtClean="0"/>
              <a:t>컴도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것 선택한다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" name="그림 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8" y="1066582"/>
            <a:ext cx="5163271" cy="266737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1755983"/>
            <a:ext cx="4305901" cy="26673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2499021"/>
            <a:ext cx="7935432" cy="2619741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95975" y="2948764"/>
            <a:ext cx="3557083" cy="292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십각형 4"/>
          <p:cNvSpPr/>
          <p:nvPr/>
        </p:nvSpPr>
        <p:spPr>
          <a:xfrm>
            <a:off x="4611079" y="458625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십각형 17"/>
          <p:cNvSpPr/>
          <p:nvPr/>
        </p:nvSpPr>
        <p:spPr>
          <a:xfrm>
            <a:off x="4327363" y="4053741"/>
            <a:ext cx="386367" cy="353579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105548"/>
            <a:ext cx="4706007" cy="304843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1" y="4414968"/>
            <a:ext cx="5906324" cy="276264"/>
          </a:xfrm>
          <a:prstGeom prst="rect">
            <a:avLst/>
          </a:prstGeom>
        </p:spPr>
      </p:pic>
      <p:pic>
        <p:nvPicPr>
          <p:cNvPr id="9" name="그림 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4856788"/>
            <a:ext cx="3210373" cy="523948"/>
          </a:xfrm>
          <a:prstGeom prst="rect">
            <a:avLst/>
          </a:prstGeom>
        </p:spPr>
      </p:pic>
      <p:pic>
        <p:nvPicPr>
          <p:cNvPr id="21" name="그림 20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890" y="5550496"/>
            <a:ext cx="2038635" cy="257211"/>
          </a:xfrm>
          <a:prstGeom prst="rect">
            <a:avLst/>
          </a:prstGeom>
        </p:spPr>
      </p:pic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24" y="3172743"/>
            <a:ext cx="3343742" cy="2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구부러진 연결선 23"/>
          <p:cNvCxnSpPr/>
          <p:nvPr/>
        </p:nvCxnSpPr>
        <p:spPr>
          <a:xfrm rot="10800000">
            <a:off x="3055954" y="3241618"/>
            <a:ext cx="1464593" cy="91140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십각형 24"/>
          <p:cNvSpPr/>
          <p:nvPr/>
        </p:nvSpPr>
        <p:spPr>
          <a:xfrm>
            <a:off x="7860466" y="3172743"/>
            <a:ext cx="1566869" cy="291234"/>
          </a:xfrm>
          <a:prstGeom prst="dec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마지막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8362" y="314180"/>
            <a:ext cx="308610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 smtClean="0"/>
              <a:t>가위바위보앱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1-5 </a:t>
            </a:r>
            <a:r>
              <a:rPr lang="ko-KR" altLang="en-US" dirty="0" smtClean="0"/>
              <a:t>승패 결정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64167" y="204917"/>
            <a:ext cx="5145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승패또한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보여줄려면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useState</a:t>
            </a:r>
            <a:r>
              <a:rPr lang="ko-KR" altLang="en-US" dirty="0" smtClean="0"/>
              <a:t>만든다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2. result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Box</a:t>
            </a:r>
            <a:r>
              <a:rPr lang="ko-KR" altLang="en-US" dirty="0" smtClean="0"/>
              <a:t>에 넘겨준다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&lt;h2&gt;win </a:t>
            </a:r>
            <a:r>
              <a:rPr lang="ko-KR" altLang="en-US" dirty="0" smtClean="0"/>
              <a:t>대신에 </a:t>
            </a:r>
            <a:r>
              <a:rPr lang="en-US" altLang="ko-KR" dirty="0" smtClean="0"/>
              <a:t>{</a:t>
            </a:r>
            <a:r>
              <a:rPr lang="en-US" altLang="ko-KR" dirty="0" err="1" smtClean="0"/>
              <a:t>props.result</a:t>
            </a:r>
            <a:r>
              <a:rPr lang="en-US" altLang="ko-KR" dirty="0" smtClean="0"/>
              <a:t>} </a:t>
            </a:r>
            <a:r>
              <a:rPr lang="ko-KR" altLang="en-US" dirty="0" err="1" smtClean="0"/>
              <a:t>다이나믹한</a:t>
            </a:r>
            <a:r>
              <a:rPr lang="ko-KR" altLang="en-US" dirty="0" smtClean="0"/>
              <a:t> 값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유저와 </a:t>
            </a:r>
            <a:r>
              <a:rPr lang="ko-KR" altLang="en-US" dirty="0" err="1" smtClean="0"/>
              <a:t>컴</a:t>
            </a:r>
            <a:r>
              <a:rPr lang="ko-KR" altLang="en-US" dirty="0" smtClean="0"/>
              <a:t> 선택한 값 콘솔보기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아래를 </a:t>
            </a:r>
            <a:r>
              <a:rPr lang="ko-KR" altLang="en-US" dirty="0" err="1" smtClean="0"/>
              <a:t>삼항연산식으로</a:t>
            </a:r>
            <a:r>
              <a:rPr lang="ko-KR" altLang="en-US" dirty="0" smtClean="0"/>
              <a:t> 바꿈</a:t>
            </a:r>
            <a:r>
              <a:rPr lang="en-US" altLang="ko-KR" dirty="0" smtClean="0"/>
              <a:t>.</a:t>
            </a:r>
          </a:p>
          <a:p>
            <a:r>
              <a:rPr lang="ko-KR" altLang="en-US" sz="1200" dirty="0" smtClean="0"/>
              <a:t>    결과는 </a:t>
            </a:r>
            <a:r>
              <a:rPr lang="ko-KR" altLang="en-US" sz="1200" dirty="0" err="1" smtClean="0"/>
              <a:t>내쪽에만</a:t>
            </a:r>
            <a:r>
              <a:rPr lang="ko-KR" altLang="en-US" sz="1200" dirty="0" smtClean="0"/>
              <a:t> 보이게 바꿈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944316"/>
            <a:ext cx="3515216" cy="276264"/>
          </a:xfrm>
          <a:prstGeom prst="rect">
            <a:avLst/>
          </a:prstGeom>
        </p:spPr>
      </p:pic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1" y="1552865"/>
            <a:ext cx="5992061" cy="514422"/>
          </a:xfrm>
          <a:prstGeom prst="rect">
            <a:avLst/>
          </a:prstGeom>
        </p:spPr>
      </p:pic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5" y="2433639"/>
            <a:ext cx="4591691" cy="1686160"/>
          </a:xfrm>
          <a:prstGeom prst="rect">
            <a:avLst/>
          </a:prstGeom>
        </p:spPr>
      </p:pic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2" y="4486152"/>
            <a:ext cx="4911176" cy="1657072"/>
          </a:xfrm>
          <a:prstGeom prst="rect">
            <a:avLst/>
          </a:prstGeom>
        </p:spPr>
      </p:pic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28" y="2037490"/>
            <a:ext cx="3696034" cy="2369487"/>
          </a:xfrm>
          <a:prstGeom prst="rect">
            <a:avLst/>
          </a:prstGeom>
        </p:spPr>
      </p:pic>
      <p:pic>
        <p:nvPicPr>
          <p:cNvPr id="15" name="그림 14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538" y="4119799"/>
            <a:ext cx="6646160" cy="1205639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46" y="5627001"/>
            <a:ext cx="5277587" cy="276264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633882" y="1780279"/>
            <a:ext cx="1429555" cy="257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21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2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8186" y="341948"/>
            <a:ext cx="2260491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클래스 컴포넌트 </a:t>
            </a:r>
            <a:r>
              <a:rPr lang="en-US" altLang="ko-KR" dirty="0" err="1" smtClean="0"/>
              <a:t>rcc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9" y="771706"/>
            <a:ext cx="4725059" cy="2715004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1" y="3392590"/>
            <a:ext cx="4601217" cy="33532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676291" y="5988675"/>
            <a:ext cx="981310" cy="2653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4167" y="204917"/>
            <a:ext cx="6275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this.state.counter2 </a:t>
            </a:r>
            <a:r>
              <a:rPr lang="ko-KR" altLang="en-US" dirty="0" smtClean="0"/>
              <a:t>써줘야 함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increase</a:t>
            </a:r>
            <a:r>
              <a:rPr lang="ko-KR" altLang="en-US" dirty="0" smtClean="0"/>
              <a:t>함수 만듦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constructor</a:t>
            </a:r>
            <a:r>
              <a:rPr lang="ko-KR" altLang="en-US" dirty="0" smtClean="0"/>
              <a:t>만들어서 객체타입 그 안에 내용입력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실행할 때도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추가 해야 함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45" y="4876747"/>
            <a:ext cx="5125165" cy="762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구부러진 연결선 7"/>
          <p:cNvCxnSpPr/>
          <p:nvPr/>
        </p:nvCxnSpPr>
        <p:spPr>
          <a:xfrm rot="10800000" flipV="1">
            <a:off x="1943995" y="5069224"/>
            <a:ext cx="4010650" cy="188576"/>
          </a:xfrm>
          <a:prstGeom prst="curvedConnector3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330" y="1707284"/>
            <a:ext cx="540142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0524" y="725213"/>
            <a:ext cx="10459915" cy="5355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Node.js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자바스크립트의 역사 상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등장 이전과 이후로 나뉠 만큼 자바스크립트 생태계에 지대한 영향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자바스크립트는 </a:t>
            </a:r>
            <a:r>
              <a:rPr lang="ko-KR" altLang="en-US" u="sng" dirty="0"/>
              <a:t>웹 브라우저에 내장된 </a:t>
            </a:r>
            <a:r>
              <a:rPr lang="ko-KR" altLang="en-US" dirty="0" smtClean="0">
                <a:solidFill>
                  <a:srgbClr val="FF0000"/>
                </a:solidFill>
              </a:rPr>
              <a:t>자바스크립트 엔진으로 실행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웹브라우저를</a:t>
            </a:r>
            <a:r>
              <a:rPr lang="ko-KR" altLang="en-US" dirty="0" smtClean="0"/>
              <a:t> 자바스크립트의 구동 환경이라는 뜻으로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자바스크립트 런타임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이라고도 표현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유일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등장 후 어떤 환경에서도 자바스크립트를 실행할 수 있게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 웹 서버나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애플리케이션 개발할 때도 자바스크립트를 이용하는 등 활용 범위 넓어져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오해</a:t>
            </a:r>
            <a:r>
              <a:rPr lang="en-US" altLang="ko-KR" dirty="0" smtClean="0"/>
              <a:t>: Node.js </a:t>
            </a:r>
            <a:r>
              <a:rPr lang="ko-KR" altLang="en-US" dirty="0" smtClean="0"/>
              <a:t>서버 개발 기술이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 자바스크립트 런타임이다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게임에 비유하자면 게임을 구동하는 게임기라고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에는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효율적으로 다루는 여러 도구들이 내장되어 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리액트로</a:t>
            </a:r>
            <a:r>
              <a:rPr lang="ko-KR" altLang="en-US" dirty="0" smtClean="0"/>
              <a:t> 만든 자바스크립트 애플리케이션을 구동한다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Node.js </a:t>
            </a:r>
            <a:r>
              <a:rPr lang="ko-KR" altLang="en-US" dirty="0" smtClean="0"/>
              <a:t>검색 하여 </a:t>
            </a:r>
            <a:r>
              <a:rPr lang="en-US" altLang="ko-KR" dirty="0" smtClean="0">
                <a:solidFill>
                  <a:srgbClr val="0070C0"/>
                </a:solidFill>
              </a:rPr>
              <a:t>LTS(Long Term Support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버전 다운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윈도우</a:t>
            </a:r>
            <a:r>
              <a:rPr lang="en-US" altLang="ko-KR" dirty="0" smtClean="0"/>
              <a:t>+R (</a:t>
            </a:r>
            <a:r>
              <a:rPr lang="en-US" altLang="ko-KR" dirty="0" err="1" smtClean="0"/>
              <a:t>cmd</a:t>
            </a:r>
            <a:r>
              <a:rPr lang="en-US" altLang="ko-KR" dirty="0" smtClean="0"/>
              <a:t>) : node –v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0070C0"/>
                </a:solidFill>
              </a:rPr>
              <a:t>npm</a:t>
            </a:r>
            <a:r>
              <a:rPr lang="en-US" altLang="ko-KR" dirty="0" smtClean="0">
                <a:solidFill>
                  <a:srgbClr val="0070C0"/>
                </a:solidFill>
              </a:rPr>
              <a:t>(Node Package Manager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의 </a:t>
            </a:r>
            <a:r>
              <a:rPr lang="ko-KR" altLang="en-US" u="sng" dirty="0" smtClean="0">
                <a:solidFill>
                  <a:srgbClr val="0070C0"/>
                </a:solidFill>
              </a:rPr>
              <a:t>프로젝트 단위</a:t>
            </a:r>
            <a:r>
              <a:rPr lang="ko-KR" altLang="en-US" dirty="0" smtClean="0"/>
              <a:t>인</a:t>
            </a:r>
            <a:r>
              <a:rPr lang="en-US" altLang="ko-KR" dirty="0"/>
              <a:t> </a:t>
            </a:r>
            <a:r>
              <a:rPr lang="en-US" altLang="ko-KR" dirty="0" smtClean="0"/>
              <a:t>‘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’</a:t>
            </a:r>
            <a:r>
              <a:rPr lang="ko-KR" altLang="en-US" u="sng" dirty="0" smtClean="0">
                <a:solidFill>
                  <a:srgbClr val="0070C0"/>
                </a:solidFill>
              </a:rPr>
              <a:t>를 관리하는 도구</a:t>
            </a:r>
            <a:endParaRPr lang="en-US" altLang="ko-KR" u="sng" dirty="0" smtClean="0">
              <a:solidFill>
                <a:srgbClr val="0070C0"/>
              </a:solidFill>
            </a:endParaRPr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–v (</a:t>
            </a:r>
            <a:r>
              <a:rPr lang="ko-KR" altLang="en-US" dirty="0" smtClean="0"/>
              <a:t>버전 </a:t>
            </a:r>
            <a:r>
              <a:rPr lang="ko-KR" altLang="en-US" dirty="0" err="1" smtClean="0"/>
              <a:t>오류시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삭제 후 재설치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4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9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2" y="255248"/>
            <a:ext cx="7870373" cy="106182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리듀서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함수 정의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reducer = (state, action)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switch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action.type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"INCREMENT"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 + </a:t>
            </a:r>
            <a:r>
              <a:rPr lang="en-US" altLang="ko-KR" err="1" smtClean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action.data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상태 증가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"DECREMENT"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 </a:t>
            </a:r>
            <a:r>
              <a:rPr lang="en-US" altLang="ko-KR" err="1" smtClean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action.data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상태 감소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state;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기본 상태 반환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 = 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2. </a:t>
            </a:r>
            <a:r>
              <a:rPr lang="en-US" altLang="ko-KR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useReducer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초기화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대체제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[count, dispatch] =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useReducer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(reducer, </a:t>
            </a:r>
            <a:r>
              <a:rPr lang="en-US" altLang="ko-KR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 </a:t>
            </a:r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3. 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이벤트 </a:t>
            </a:r>
            <a:r>
              <a:rPr lang="ko-KR" altLang="en-US" err="1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r>
              <a:rPr lang="ko-KR" altLang="en-US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mtClean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함수</a:t>
            </a:r>
            <a:endParaRPr lang="en-US" altLang="ko-KR" smtClean="0">
              <a:solidFill>
                <a:srgbClr val="6A995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mtClean="0">
                <a:solidFill>
                  <a:schemeClr val="accent6"/>
                </a:solidFill>
              </a:rPr>
              <a:t>  // </a:t>
            </a:r>
            <a:r>
              <a:rPr lang="en-US" altLang="ko-KR">
                <a:solidFill>
                  <a:schemeClr val="accent6"/>
                </a:solidFill>
              </a:rPr>
              <a:t>dispatch: </a:t>
            </a:r>
            <a:r>
              <a:rPr lang="ko-KR" altLang="en-US">
                <a:solidFill>
                  <a:schemeClr val="accent6"/>
                </a:solidFill>
              </a:rPr>
              <a:t>상태변화 </a:t>
            </a:r>
            <a:r>
              <a:rPr lang="ko-KR" altLang="en-US" smtClean="0">
                <a:solidFill>
                  <a:schemeClr val="accent6"/>
                </a:solidFill>
              </a:rPr>
              <a:t>필요 시 촉발하는 </a:t>
            </a:r>
            <a:r>
              <a:rPr lang="ko-KR" altLang="en-US">
                <a:solidFill>
                  <a:schemeClr val="accent6"/>
                </a:solidFill>
              </a:rPr>
              <a:t>함수 </a:t>
            </a:r>
            <a:r>
              <a:rPr lang="en-US" altLang="ko-KR">
                <a:solidFill>
                  <a:schemeClr val="accent6"/>
                </a:solidFill>
              </a:rPr>
              <a:t>{</a:t>
            </a:r>
            <a:r>
              <a:rPr lang="ko-KR" altLang="en-US">
                <a:solidFill>
                  <a:schemeClr val="accent6"/>
                </a:solidFill>
              </a:rPr>
              <a:t>인수</a:t>
            </a:r>
            <a:r>
              <a:rPr lang="en-US" altLang="ko-KR">
                <a:solidFill>
                  <a:schemeClr val="accent6"/>
                </a:solidFill>
              </a:rPr>
              <a:t>2</a:t>
            </a:r>
            <a:r>
              <a:rPr lang="ko-KR" altLang="en-US">
                <a:solidFill>
                  <a:schemeClr val="accent6"/>
                </a:solidFill>
              </a:rPr>
              <a:t>개 객체 전달</a:t>
            </a:r>
            <a:r>
              <a:rPr lang="en-US" altLang="ko-KR">
                <a:solidFill>
                  <a:schemeClr val="accent6"/>
                </a:solidFill>
              </a:rPr>
              <a:t>}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</a:t>
            </a:r>
            <a:r>
              <a:rPr lang="ko-KR" altLang="en-US">
                <a:solidFill>
                  <a:schemeClr val="accent6"/>
                </a:solidFill>
              </a:rPr>
              <a:t>객체 </a:t>
            </a:r>
            <a:r>
              <a:rPr lang="en-US" altLang="ko-KR">
                <a:solidFill>
                  <a:schemeClr val="accent6"/>
                </a:solidFill>
              </a:rPr>
              <a:t>: State</a:t>
            </a:r>
            <a:r>
              <a:rPr lang="ko-KR" altLang="en-US">
                <a:solidFill>
                  <a:schemeClr val="accent6"/>
                </a:solidFill>
              </a:rPr>
              <a:t>의 변경 정보를 담고 있다 </a:t>
            </a:r>
            <a:r>
              <a:rPr lang="en-US" altLang="ko-KR">
                <a:solidFill>
                  <a:schemeClr val="accent6"/>
                </a:solidFill>
              </a:rPr>
              <a:t>(= action</a:t>
            </a:r>
            <a:r>
              <a:rPr lang="ko-KR" altLang="en-US">
                <a:solidFill>
                  <a:schemeClr val="accent6"/>
                </a:solidFill>
              </a:rPr>
              <a:t>객체</a:t>
            </a:r>
            <a:r>
              <a:rPr lang="en-US" altLang="ko-KR">
                <a:solidFill>
                  <a:schemeClr val="accent6"/>
                </a:solidFill>
              </a:rPr>
              <a:t>)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type</a:t>
            </a:r>
            <a:r>
              <a:rPr lang="ko-KR" altLang="en-US" err="1">
                <a:solidFill>
                  <a:schemeClr val="accent6"/>
                </a:solidFill>
              </a:rPr>
              <a:t>프로퍼티</a:t>
            </a:r>
            <a:r>
              <a:rPr lang="ko-KR" altLang="en-US">
                <a:solidFill>
                  <a:schemeClr val="accent6"/>
                </a:solidFill>
              </a:rPr>
              <a:t> </a:t>
            </a:r>
            <a:r>
              <a:rPr lang="en-US" altLang="ko-KR">
                <a:solidFill>
                  <a:schemeClr val="accent6"/>
                </a:solidFill>
              </a:rPr>
              <a:t>: </a:t>
            </a:r>
            <a:r>
              <a:rPr lang="ko-KR" altLang="en-US">
                <a:solidFill>
                  <a:schemeClr val="accent6"/>
                </a:solidFill>
              </a:rPr>
              <a:t>어떤 상황발생</a:t>
            </a:r>
            <a:r>
              <a:rPr lang="en-US" altLang="ko-KR">
                <a:solidFill>
                  <a:schemeClr val="accent6"/>
                </a:solidFill>
              </a:rPr>
              <a:t>? </a:t>
            </a:r>
            <a:endParaRPr lang="ko-KR" altLang="en-US">
              <a:solidFill>
                <a:schemeClr val="accent6"/>
              </a:solidFill>
            </a:endParaRPr>
          </a:p>
          <a:p>
            <a:r>
              <a:rPr lang="ko-KR" altLang="en-US">
                <a:solidFill>
                  <a:schemeClr val="accent6"/>
                </a:solidFill>
              </a:rPr>
              <a:t>  </a:t>
            </a:r>
            <a:r>
              <a:rPr lang="en-US" altLang="ko-KR">
                <a:solidFill>
                  <a:schemeClr val="accent6"/>
                </a:solidFill>
              </a:rPr>
              <a:t>// data</a:t>
            </a:r>
            <a:r>
              <a:rPr lang="ko-KR" altLang="en-US" err="1">
                <a:solidFill>
                  <a:schemeClr val="accent6"/>
                </a:solidFill>
              </a:rPr>
              <a:t>프로퍼티</a:t>
            </a:r>
            <a:r>
              <a:rPr lang="ko-KR" altLang="en-US">
                <a:solidFill>
                  <a:schemeClr val="accent6"/>
                </a:solidFill>
              </a:rPr>
              <a:t> </a:t>
            </a:r>
            <a:r>
              <a:rPr lang="en-US" altLang="ko-KR">
                <a:solidFill>
                  <a:schemeClr val="accent6"/>
                </a:solidFill>
              </a:rPr>
              <a:t>: </a:t>
            </a:r>
            <a:r>
              <a:rPr lang="ko-KR" altLang="en-US">
                <a:solidFill>
                  <a:schemeClr val="accent6"/>
                </a:solidFill>
              </a:rPr>
              <a:t>상태 변화에 필요한 값</a:t>
            </a:r>
          </a:p>
          <a:p>
            <a:endParaRPr lang="ko-KR" altLang="en-US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onIncrease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dispatch({ type: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INCREMENT“</a:t>
            </a:r>
            <a:r>
              <a:rPr lang="en-US" altLang="ko-KR"/>
              <a:t>, data:1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onDecrease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dispatch({ type: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"DECREMENT</a:t>
            </a:r>
            <a:r>
              <a:rPr lang="en-US" altLang="ko-KR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/>
              <a:t> , </a:t>
            </a:r>
            <a:r>
              <a:rPr lang="en-US" altLang="ko-KR" smtClean="0"/>
              <a:t>data:1 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mtClean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handleIncrement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marginRight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en-US" altLang="ko-KR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"10px"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+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handleDecrement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export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388772" y="255248"/>
            <a:ext cx="6096000" cy="3416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Counter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h2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onIncrease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+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err="1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onDecrease</a:t>
            </a:r>
            <a:r>
              <a:rPr lang="en-US" altLang="ko-KR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</a:p>
          <a:p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export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default</a:t>
            </a:r>
            <a:r>
              <a:rPr lang="en-US" altLang="ko-KR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Counter;</a:t>
            </a:r>
            <a:endParaRPr lang="en-US" altLang="ko-KR" b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706" y="255248"/>
            <a:ext cx="5394701" cy="3173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1257" y="3880192"/>
            <a:ext cx="5704114" cy="593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1257" y="4707506"/>
            <a:ext cx="7413172" cy="2226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0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7881" y="425003"/>
            <a:ext cx="415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useReducer</a:t>
            </a:r>
            <a:r>
              <a:rPr lang="ko-KR" altLang="en-US" dirty="0" smtClean="0"/>
              <a:t>를 이용한 할 일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7881" y="794613"/>
            <a:ext cx="10291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useState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로는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복잡한 상태 업데이트를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처리하기 어려울 때 </a:t>
            </a: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상태 업데이트 </a:t>
            </a:r>
            <a:r>
              <a:rPr kumimoji="0" lang="ko-KR" sz="1200" b="0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12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더 명확하게 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관리할 수 있습니다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37881" y="1252260"/>
            <a:ext cx="637065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작성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두 가지 중요한 요소를 가집니다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현재 상태</a:t>
            </a:r>
            <a:r>
              <a:rPr kumimoji="0" 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ko-KR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altLang="ko-KR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따라 상태를 변경합니다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상태 관리</a:t>
            </a:r>
            <a:endParaRPr kumimoji="0" 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상태를 관리하고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상태를 변경합니다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94300" y="1502777"/>
            <a:ext cx="6096000" cy="126957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900" dirty="0" smtClean="0"/>
              <a:t>import React, { useReducer, useState } from 'react';</a:t>
            </a:r>
          </a:p>
          <a:p>
            <a:r>
              <a:rPr lang="ko-KR" altLang="en-US" sz="900" dirty="0" smtClean="0"/>
              <a:t>import './App.css';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상태 초기값</a:t>
            </a:r>
          </a:p>
          <a:p>
            <a:r>
              <a:rPr lang="ko-KR" altLang="en-US" sz="900" dirty="0" smtClean="0"/>
              <a:t>const initialState = {</a:t>
            </a:r>
          </a:p>
          <a:p>
            <a:r>
              <a:rPr lang="ko-KR" altLang="en-US" sz="900" dirty="0" smtClean="0"/>
              <a:t>  todos: [],</a:t>
            </a:r>
          </a:p>
          <a:p>
            <a:r>
              <a:rPr lang="ko-KR" altLang="en-US" sz="900" dirty="0" smtClean="0"/>
              <a:t>  newTodo: "",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액션 타입 정의</a:t>
            </a:r>
          </a:p>
          <a:p>
            <a:r>
              <a:rPr lang="ko-KR" altLang="en-US" sz="900" dirty="0" smtClean="0"/>
              <a:t>const ACTIONS = {</a:t>
            </a:r>
          </a:p>
          <a:p>
            <a:r>
              <a:rPr lang="ko-KR" altLang="en-US" sz="900" dirty="0" smtClean="0"/>
              <a:t>  ADD_TODO: 'add_todo',</a:t>
            </a:r>
          </a:p>
          <a:p>
            <a:r>
              <a:rPr lang="ko-KR" altLang="en-US" sz="900" dirty="0" smtClean="0"/>
              <a:t>  DELETE_TODO: 'delete_todo',</a:t>
            </a:r>
          </a:p>
          <a:p>
            <a:r>
              <a:rPr lang="ko-KR" altLang="en-US" sz="900" dirty="0" smtClean="0"/>
              <a:t>  SET_NEW_TODO: 'set_new_todo',</a:t>
            </a:r>
          </a:p>
          <a:p>
            <a:r>
              <a:rPr lang="ko-KR" altLang="en-US" sz="900" dirty="0" smtClean="0"/>
              <a:t>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// reducer 함수 정의</a:t>
            </a:r>
          </a:p>
          <a:p>
            <a:r>
              <a:rPr lang="ko-KR" altLang="en-US" sz="900" dirty="0" smtClean="0"/>
              <a:t>function todoReducer(state, action) {</a:t>
            </a:r>
          </a:p>
          <a:p>
            <a:r>
              <a:rPr lang="ko-KR" altLang="en-US" sz="900" dirty="0" smtClean="0"/>
              <a:t>  switch (action.type) {</a:t>
            </a:r>
          </a:p>
          <a:p>
            <a:r>
              <a:rPr lang="ko-KR" altLang="en-US" sz="900" dirty="0" smtClean="0"/>
              <a:t>    case ACTIONS.ADD_TODO:</a:t>
            </a:r>
          </a:p>
          <a:p>
            <a:r>
              <a:rPr lang="ko-KR" altLang="en-US" sz="900" dirty="0" smtClean="0"/>
              <a:t>      if (state.newTodo.trim() === "") return state; // 새 할 일이 비어있으면 추가하지 않음</a:t>
            </a:r>
          </a:p>
          <a:p>
            <a:r>
              <a:rPr lang="ko-KR" altLang="en-US" sz="900" dirty="0" smtClean="0"/>
              <a:t>      const newTodoItem = {</a:t>
            </a:r>
          </a:p>
          <a:p>
            <a:r>
              <a:rPr lang="ko-KR" altLang="en-US" sz="900" dirty="0" smtClean="0"/>
              <a:t>        id: Date.now(),</a:t>
            </a:r>
          </a:p>
          <a:p>
            <a:r>
              <a:rPr lang="ko-KR" altLang="en-US" sz="900" dirty="0" smtClean="0"/>
              <a:t>        text: state.newTodo.trim(),</a:t>
            </a:r>
          </a:p>
          <a:p>
            <a:r>
              <a:rPr lang="ko-KR" altLang="en-US" sz="900" dirty="0" smtClean="0"/>
              <a:t>      };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[...state.todos, newTodoItem], // 새로운 할 일 추가</a:t>
            </a:r>
          </a:p>
          <a:p>
            <a:r>
              <a:rPr lang="ko-KR" altLang="en-US" sz="900" dirty="0" smtClean="0"/>
              <a:t>        newTodo: "", // 입력 필드 초기화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ACTIONS.DELETE_TODO: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todos: state.todos.filter(todo =&gt; todo.id !== action.payload), // 삭제할 할 일 </a:t>
            </a:r>
            <a:r>
              <a:rPr lang="ko-KR" altLang="en-US" sz="900" dirty="0" err="1" smtClean="0"/>
              <a:t>필터링</a:t>
            </a:r>
            <a:endParaRPr lang="ko-KR" altLang="en-US" sz="900" dirty="0" smtClean="0"/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case ACTIONS.SET_NEW_TODO:</a:t>
            </a:r>
          </a:p>
          <a:p>
            <a:r>
              <a:rPr lang="ko-KR" altLang="en-US" sz="900" dirty="0" smtClean="0"/>
              <a:t>      return {</a:t>
            </a:r>
          </a:p>
          <a:p>
            <a:r>
              <a:rPr lang="ko-KR" altLang="en-US" sz="900" dirty="0" smtClean="0"/>
              <a:t>        ...state,</a:t>
            </a:r>
          </a:p>
          <a:p>
            <a:r>
              <a:rPr lang="ko-KR" altLang="en-US" sz="900" dirty="0" smtClean="0"/>
              <a:t>        newTodo: action.payload, // 새로운 할 일 </a:t>
            </a:r>
            <a:r>
              <a:rPr lang="ko-KR" altLang="en-US" sz="900" dirty="0" err="1" smtClean="0"/>
              <a:t>입력값</a:t>
            </a:r>
            <a:r>
              <a:rPr lang="ko-KR" altLang="en-US" sz="900" dirty="0" smtClean="0"/>
              <a:t> 설정</a:t>
            </a:r>
          </a:p>
          <a:p>
            <a:r>
              <a:rPr lang="ko-KR" altLang="en-US" sz="900" dirty="0" smtClean="0"/>
              <a:t>    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default:</a:t>
            </a:r>
          </a:p>
          <a:p>
            <a:r>
              <a:rPr lang="ko-KR" altLang="en-US" sz="900" dirty="0" smtClean="0"/>
              <a:t>      return state;</a:t>
            </a:r>
          </a:p>
          <a:p>
            <a:r>
              <a:rPr lang="ko-KR" altLang="en-US" sz="900" dirty="0" smtClean="0"/>
              <a:t>  }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function App() {</a:t>
            </a:r>
          </a:p>
          <a:p>
            <a:r>
              <a:rPr lang="ko-KR" altLang="en-US" sz="900" dirty="0" smtClean="0"/>
              <a:t>  const [state, dispatch] = useReducer(todoReducer, initialState); // useReducer 훅 사용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입력 값 처리</a:t>
            </a:r>
          </a:p>
          <a:p>
            <a:r>
              <a:rPr lang="ko-KR" altLang="en-US" sz="900" dirty="0" smtClean="0"/>
              <a:t>  const handleChange = (e) =&gt; {</a:t>
            </a:r>
          </a:p>
          <a:p>
            <a:r>
              <a:rPr lang="ko-KR" altLang="en-US" sz="900" dirty="0" smtClean="0"/>
              <a:t>    dispatch({ type: ACTIONS.SET_NEW_TODO, payload: e.target.value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추가</a:t>
            </a:r>
          </a:p>
          <a:p>
            <a:r>
              <a:rPr lang="ko-KR" altLang="en-US" sz="900" dirty="0" smtClean="0"/>
              <a:t>  const addTodo = () =&gt; {</a:t>
            </a:r>
          </a:p>
          <a:p>
            <a:r>
              <a:rPr lang="ko-KR" altLang="en-US" sz="900" dirty="0" smtClean="0"/>
              <a:t>    dispatch({ type: ACTIONS.ADD_TODO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// 할 일 삭제</a:t>
            </a:r>
          </a:p>
          <a:p>
            <a:r>
              <a:rPr lang="ko-KR" altLang="en-US" sz="900" dirty="0" smtClean="0"/>
              <a:t>  const deleteTodo = (id) =&gt; {</a:t>
            </a:r>
          </a:p>
          <a:p>
            <a:r>
              <a:rPr lang="ko-KR" altLang="en-US" sz="900" dirty="0" smtClean="0"/>
              <a:t>    dispatch({ type: ACTIONS.DELETE_TODO, payload: id });</a:t>
            </a:r>
          </a:p>
          <a:p>
            <a:r>
              <a:rPr lang="ko-KR" altLang="en-US" sz="900" dirty="0" smtClean="0"/>
              <a:t>  };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return (</a:t>
            </a:r>
          </a:p>
          <a:p>
            <a:r>
              <a:rPr lang="ko-KR" altLang="en-US" sz="900" dirty="0" smtClean="0"/>
              <a:t>    &lt;div className="App"&gt;</a:t>
            </a:r>
          </a:p>
          <a:p>
            <a:r>
              <a:rPr lang="ko-KR" altLang="en-US" sz="900" dirty="0" smtClean="0"/>
              <a:t>      &lt;h1&gt;할 일 목록&lt;/h1&gt;</a:t>
            </a:r>
          </a:p>
          <a:p>
            <a:r>
              <a:rPr lang="ko-KR" altLang="en-US" sz="900" dirty="0" smtClean="0"/>
              <a:t>      &lt;input</a:t>
            </a:r>
          </a:p>
          <a:p>
            <a:r>
              <a:rPr lang="ko-KR" altLang="en-US" sz="900" dirty="0" smtClean="0"/>
              <a:t>        type="text"</a:t>
            </a:r>
          </a:p>
          <a:p>
            <a:r>
              <a:rPr lang="ko-KR" altLang="en-US" sz="900" dirty="0" smtClean="0"/>
              <a:t>        value={state.newTodo}</a:t>
            </a:r>
          </a:p>
          <a:p>
            <a:r>
              <a:rPr lang="ko-KR" altLang="en-US" sz="900" dirty="0" smtClean="0"/>
              <a:t>        onChange={handleChange} // </a:t>
            </a:r>
            <a:r>
              <a:rPr lang="ko-KR" altLang="en-US" sz="900" dirty="0" err="1" smtClean="0"/>
              <a:t>입력값이</a:t>
            </a:r>
            <a:r>
              <a:rPr lang="ko-KR" altLang="en-US" sz="900" dirty="0" smtClean="0"/>
              <a:t> 변경될 때마다 handleChange 호출</a:t>
            </a:r>
          </a:p>
          <a:p>
            <a:r>
              <a:rPr lang="ko-KR" altLang="en-US" sz="900" dirty="0" smtClean="0"/>
              <a:t>        placeholder="할 일을 입력하세요"</a:t>
            </a:r>
          </a:p>
          <a:p>
            <a:r>
              <a:rPr lang="ko-KR" altLang="en-US" sz="900" dirty="0" smtClean="0"/>
              <a:t>      /&gt;</a:t>
            </a:r>
          </a:p>
          <a:p>
            <a:r>
              <a:rPr lang="ko-KR" altLang="en-US" sz="900" dirty="0" smtClean="0"/>
              <a:t>      &lt;button onClick={addTodo}&gt;추가&lt;/button&gt;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      {/* 할 일 목록 */}</a:t>
            </a:r>
          </a:p>
          <a:p>
            <a:r>
              <a:rPr lang="ko-KR" altLang="en-US" sz="900" dirty="0" smtClean="0"/>
              <a:t>      &lt;ul&gt;</a:t>
            </a:r>
          </a:p>
          <a:p>
            <a:r>
              <a:rPr lang="ko-KR" altLang="en-US" sz="900" dirty="0" smtClean="0"/>
              <a:t>        {state.todos.map((todo) =&gt; (</a:t>
            </a:r>
          </a:p>
          <a:p>
            <a:r>
              <a:rPr lang="ko-KR" altLang="en-US" sz="900" dirty="0" smtClean="0"/>
              <a:t>          &lt;li key={todo.id}&gt;</a:t>
            </a:r>
          </a:p>
          <a:p>
            <a:r>
              <a:rPr lang="ko-KR" altLang="en-US" sz="900" dirty="0" smtClean="0"/>
              <a:t>            {todo.text}</a:t>
            </a:r>
          </a:p>
          <a:p>
            <a:r>
              <a:rPr lang="ko-KR" altLang="en-US" sz="900" dirty="0" smtClean="0"/>
              <a:t>            &lt;button onClick={() =&gt; deleteTodo(todo.id)}&gt;삭제&lt;/button&gt;</a:t>
            </a:r>
          </a:p>
          <a:p>
            <a:r>
              <a:rPr lang="ko-KR" altLang="en-US" sz="900" dirty="0" smtClean="0"/>
              <a:t>          &lt;/li&gt;</a:t>
            </a:r>
          </a:p>
          <a:p>
            <a:r>
              <a:rPr lang="ko-KR" altLang="en-US" sz="900" dirty="0" smtClean="0"/>
              <a:t>        ))}</a:t>
            </a:r>
          </a:p>
          <a:p>
            <a:r>
              <a:rPr lang="ko-KR" altLang="en-US" sz="900" dirty="0" smtClean="0"/>
              <a:t>      &lt;/ul&gt;</a:t>
            </a:r>
          </a:p>
          <a:p>
            <a:r>
              <a:rPr lang="ko-KR" altLang="en-US" sz="900" dirty="0" smtClean="0"/>
              <a:t>    &lt;/div&gt;</a:t>
            </a:r>
          </a:p>
          <a:p>
            <a:r>
              <a:rPr lang="ko-KR" altLang="en-US" sz="900" dirty="0" smtClean="0"/>
              <a:t>  );</a:t>
            </a:r>
          </a:p>
          <a:p>
            <a:r>
              <a:rPr lang="ko-KR" altLang="en-US" sz="900" dirty="0" smtClean="0"/>
              <a:t>}</a:t>
            </a:r>
          </a:p>
          <a:p>
            <a:endParaRPr lang="ko-KR" altLang="en-US" sz="900" dirty="0" smtClean="0"/>
          </a:p>
          <a:p>
            <a:r>
              <a:rPr lang="ko-KR" altLang="en-US" sz="900" dirty="0" smtClean="0"/>
              <a:t>export default App;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6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07583" y="745636"/>
            <a:ext cx="10135674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설명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initialState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배열은 할 일 목록을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사용자가 입력한 텍스트를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ACTIONS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타입을 정의하여 코드의 </a:t>
            </a: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가독성을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높이고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 이름에 대한 실수를 방지합니다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특정 할 일을 삭제하는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 텍스트를 설정하는 액션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todoReducer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상태를 변경하는 함수입니다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각 액션에 대해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switch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문을 사용하여 상태를 업데이트합니다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새로운 할 일을 추가하고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초기화합니다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주어진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id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에 해당하는 할 일을 삭제합니다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입력값으로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useReducer(todoReducer, initialState)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는 상태와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함수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반환합니다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상태는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state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저장되고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dispatch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사용하여 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handleChange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 필드에서 값이 변경되면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SET_NEW_TODO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newTodo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상태에 저장합니다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사용자가 입력한 텍스트를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ADD_TODO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통해 할 일 목록에 추가합니다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할 일 항목 옆의 삭제 버튼을 클릭하면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DELETE_TODO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액션을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디스패치하여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해당 할 일을 목록에서 제거합니다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의 장점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ko-KR" altLang="ko-KR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상태 관리가 복잡해질 때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useReducer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사용하면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명확하게 분리할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여러 상태 업데이트가 연속적으로 발생할 때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reducer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함수 안에서 조건에 맞는 상태 변경 </a:t>
            </a:r>
            <a:r>
              <a:rPr kumimoji="0" 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로직을</a:t>
            </a:r>
            <a:r>
              <a:rPr kumimoji="0" 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정의할 수 있습니다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캐릭타 일러스트 - Google 검색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3" t="29655" r="5549" b="35402"/>
          <a:stretch/>
        </p:blipFill>
        <p:spPr>
          <a:xfrm>
            <a:off x="252247" y="2301764"/>
            <a:ext cx="5328745" cy="4090751"/>
          </a:xfrm>
          <a:prstGeom prst="rect">
            <a:avLst/>
          </a:prstGeom>
        </p:spPr>
      </p:pic>
      <p:pic>
        <p:nvPicPr>
          <p:cNvPr id="3" name="그림 2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" t="-1" b="884"/>
          <a:stretch/>
        </p:blipFill>
        <p:spPr>
          <a:xfrm>
            <a:off x="5817476" y="746388"/>
            <a:ext cx="5612524" cy="530757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9" t="12954"/>
          <a:stretch/>
        </p:blipFill>
        <p:spPr>
          <a:xfrm>
            <a:off x="1072055" y="-1183261"/>
            <a:ext cx="4990794" cy="385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56515"/>
              </p:ext>
            </p:extLst>
          </p:nvPr>
        </p:nvGraphicFramePr>
        <p:xfrm>
          <a:off x="838200" y="1008994"/>
          <a:ext cx="10515600" cy="5111664"/>
        </p:xfrm>
        <a:graphic>
          <a:graphicData uri="http://schemas.openxmlformats.org/drawingml/2006/table">
            <a:tbl>
              <a:tblPr/>
              <a:tblGrid>
                <a:gridCol w="2472559"/>
                <a:gridCol w="4020207"/>
                <a:gridCol w="4022834"/>
              </a:tblGrid>
              <a:tr h="1006893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항목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useReducer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 (react-</a:t>
                      </a:r>
                      <a:r>
                        <a:rPr lang="en-US" sz="2800" b="1" dirty="0" err="1">
                          <a:solidFill>
                            <a:schemeClr val="bg1"/>
                          </a:solidFill>
                        </a:rPr>
                        <a:t>redux</a:t>
                      </a:r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상태 범위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컴포넌트 내부나 하위 </a:t>
                      </a:r>
                      <a:r>
                        <a:rPr lang="ko-KR" altLang="en-US" dirty="0" err="1"/>
                        <a:t>트리에서만</a:t>
                      </a:r>
                      <a:r>
                        <a:rPr lang="ko-KR" altLang="en-US" dirty="0"/>
                        <a:t> 사용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로컬 상태 관리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애플리케이션 전역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규모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작은 애플리케이션이나 단순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대규모 애플리케이션이나 복잡한 상태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복잡도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간단하고 설정 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설정 및 구조화가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/>
                        <a:t>외부 라이브러리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필요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</a:t>
                      </a:r>
                      <a:r>
                        <a:rPr lang="ko-KR" altLang="en-US"/>
                        <a:t>및 </a:t>
                      </a:r>
                      <a:r>
                        <a:rPr lang="en-US"/>
                        <a:t>react-redux </a:t>
                      </a:r>
                      <a:r>
                        <a:rPr lang="ko-KR" altLang="en-US"/>
                        <a:t>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비동기</a:t>
                      </a:r>
                      <a:r>
                        <a:rPr lang="ko-KR" altLang="en-US" b="1" dirty="0"/>
                        <a:t> 처리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직접 구현해야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 err="1"/>
                        <a:t>미들웨어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redux-thunk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-saga) </a:t>
                      </a:r>
                      <a:r>
                        <a:rPr lang="ko-KR" altLang="en-US" dirty="0"/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477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디버깅 도구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Redux DevTools </a:t>
                      </a:r>
                      <a:r>
                        <a:rPr lang="ko-KR" altLang="en-US"/>
                        <a:t>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8335"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보일러플레이트 코드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적음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err="1"/>
                        <a:t>Redux</a:t>
                      </a:r>
                      <a:r>
                        <a:rPr lang="en-US" altLang="ko-KR" dirty="0"/>
                        <a:t> Toolkit </a:t>
                      </a:r>
                      <a:r>
                        <a:rPr lang="ko-KR" altLang="en-US" dirty="0"/>
                        <a:t>사용 시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간소화 됨</a:t>
                      </a:r>
                      <a:r>
                        <a:rPr lang="en-US" altLang="ko-KR" dirty="0" smtClean="0"/>
                        <a:t>)</a:t>
                      </a:r>
                    </a:p>
                    <a:p>
                      <a:r>
                        <a:rPr lang="ko-KR" altLang="en-US" dirty="0" smtClean="0"/>
                        <a:t>줄어들지만 여전히 </a:t>
                      </a:r>
                      <a:r>
                        <a:rPr lang="ko-KR" altLang="en-US" dirty="0"/>
                        <a:t>다소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64324" y="365318"/>
            <a:ext cx="519885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err="1" smtClean="0">
                <a:latin typeface="Arial" panose="020B0604020202020204" pitchFamily="34" charset="0"/>
              </a:rPr>
              <a:t>useReducer</a:t>
            </a:r>
            <a:r>
              <a:rPr lang="ko-KR" altLang="en-US" b="1" dirty="0" smtClean="0">
                <a:latin typeface="Arial" panose="020B0604020202020204" pitchFamily="34" charset="0"/>
              </a:rPr>
              <a:t>와 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(react-</a:t>
            </a:r>
            <a:r>
              <a:rPr lang="en-US" altLang="ko-KR" b="1" dirty="0" err="1" smtClean="0">
                <a:latin typeface="Arial" panose="020B0604020202020204" pitchFamily="34" charset="0"/>
              </a:rPr>
              <a:t>redux</a:t>
            </a:r>
            <a:r>
              <a:rPr lang="en-US" altLang="ko-KR" b="1" dirty="0" smtClean="0">
                <a:latin typeface="Arial" panose="020B0604020202020204" pitchFamily="34" charset="0"/>
              </a:rPr>
              <a:t>) 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차이점 비교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6027" y="272534"/>
            <a:ext cx="587301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err="1" smtClean="0"/>
              <a:t>Redux</a:t>
            </a:r>
            <a:r>
              <a:rPr lang="en-US" altLang="ko-KR" dirty="0" smtClean="0"/>
              <a:t> </a:t>
            </a:r>
            <a:r>
              <a:rPr lang="en-US" altLang="ko-KR" dirty="0"/>
              <a:t>Toolkit</a:t>
            </a:r>
            <a:r>
              <a:rPr lang="ko-KR" altLang="en-US" dirty="0"/>
              <a:t>을 활용한 간단한 예제</a:t>
            </a:r>
            <a:r>
              <a:rPr lang="en-US" altLang="ko-KR" dirty="0"/>
              <a:t>: </a:t>
            </a:r>
            <a:r>
              <a:rPr lang="en-US" altLang="ko-KR" dirty="0" err="1"/>
              <a:t>Todo</a:t>
            </a:r>
            <a:r>
              <a:rPr lang="en-US" altLang="ko-KR" dirty="0"/>
              <a:t> </a:t>
            </a:r>
            <a:r>
              <a:rPr lang="ko-KR" altLang="en-US" dirty="0"/>
              <a:t>리스트 관리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6027" y="826532"/>
            <a:ext cx="23370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설정</a:t>
            </a:r>
          </a:p>
          <a:p>
            <a:r>
              <a:rPr lang="en-US" altLang="ko-KR" b="1" dirty="0" smtClean="0"/>
              <a:t>store.js</a:t>
            </a:r>
            <a:endParaRPr lang="en-US" altLang="ko-KR" dirty="0"/>
          </a:p>
          <a:p>
            <a:r>
              <a:rPr lang="en-US" altLang="ko-KR" b="1" dirty="0"/>
              <a:t>2. </a:t>
            </a:r>
            <a:r>
              <a:rPr lang="en-US" altLang="ko-KR" b="1" dirty="0" err="1"/>
              <a:t>Redux</a:t>
            </a:r>
            <a:r>
              <a:rPr lang="en-US" altLang="ko-KR" b="1" dirty="0"/>
              <a:t> Store </a:t>
            </a:r>
            <a:r>
              <a:rPr lang="ko-KR" altLang="en-US" b="1" dirty="0"/>
              <a:t>연결</a:t>
            </a:r>
          </a:p>
          <a:p>
            <a:r>
              <a:rPr lang="en-US" altLang="ko-KR" b="1" dirty="0" smtClean="0"/>
              <a:t>index.js</a:t>
            </a:r>
            <a:endParaRPr lang="en-US" altLang="ko-KR" dirty="0" smtClean="0"/>
          </a:p>
          <a:p>
            <a:r>
              <a:rPr lang="en-US" altLang="ko-KR" b="1" dirty="0"/>
              <a:t>3. </a:t>
            </a:r>
            <a:r>
              <a:rPr lang="en-US" altLang="ko-KR" b="1" dirty="0" err="1"/>
              <a:t>Todo</a:t>
            </a:r>
            <a:r>
              <a:rPr lang="en-US" altLang="ko-KR" b="1" dirty="0"/>
              <a:t> </a:t>
            </a:r>
            <a:r>
              <a:rPr lang="ko-KR" altLang="en-US" b="1" dirty="0"/>
              <a:t>컴포넌트</a:t>
            </a:r>
          </a:p>
          <a:p>
            <a:r>
              <a:rPr lang="en-US" altLang="ko-KR" b="1" dirty="0" smtClean="0"/>
              <a:t>App.js</a:t>
            </a:r>
            <a:endParaRPr lang="en-US" altLang="ko-KR" b="1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6027" y="2745243"/>
            <a:ext cx="9721636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실행 결과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입력창에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텍스트를 입력하고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추가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리스트에 새로운 항목이 추가됩니다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항목을 클릭하면 해당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 상태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변경되며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완료된 항목은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취소선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표시됩니다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항목 옆의 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삭제</a:t>
            </a: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버튼을 클릭하면 해당 항목이 삭제됩니다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536027" y="4530347"/>
            <a:ext cx="890089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코드 정리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사용한 주요 개선점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createSlice</a:t>
            </a:r>
            <a:r>
              <a:rPr kumimoji="0" 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를 통해 </a:t>
            </a:r>
            <a:r>
              <a:rPr kumimoji="0" 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액션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kumimoji="0" 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리듀서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한 곳에서 선언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configureStore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로 간단하게 스토어 생성 및 </a:t>
            </a:r>
            <a:r>
              <a:rPr kumimoji="0" lang="ko-KR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미들웨어</a:t>
            </a:r>
            <a:r>
              <a:rPr kumimoji="0" 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설정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불변성 관리를 자동화해 </a:t>
            </a:r>
            <a:r>
              <a:rPr kumimoji="0" 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가독성과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생산성을 향상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 코드는 간단하지만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Redux Toolkit</a:t>
            </a:r>
            <a:r>
              <a:rPr kumimoji="0" 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사용하는 핵심 원리를 모두 포함하고 있습니다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11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5061" y="547412"/>
            <a:ext cx="5481145" cy="28623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├── </a:t>
            </a:r>
            <a:r>
              <a:rPr lang="en-US" altLang="ko-KR" dirty="0" err="1"/>
              <a:t>package.json</a:t>
            </a:r>
            <a:r>
              <a:rPr lang="en-US" altLang="ko-KR" dirty="0"/>
              <a:t>        # </a:t>
            </a:r>
            <a:r>
              <a:rPr lang="ko-KR" altLang="en-US" dirty="0"/>
              <a:t>루트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├── packages/           # </a:t>
            </a:r>
            <a:r>
              <a:rPr lang="ko-KR" altLang="en-US" dirty="0"/>
              <a:t>하위 프로젝트를 포함하는 폴더</a:t>
            </a:r>
          </a:p>
          <a:p>
            <a:r>
              <a:rPr lang="ko-KR" altLang="en-US" dirty="0"/>
              <a:t>│   ├── </a:t>
            </a:r>
            <a:r>
              <a:rPr lang="en-US" altLang="ko-KR" dirty="0"/>
              <a:t>project1/       # </a:t>
            </a:r>
            <a:r>
              <a:rPr lang="ko-KR" altLang="en-US" dirty="0"/>
              <a:t>첫 번째 프로젝트</a:t>
            </a:r>
          </a:p>
          <a:p>
            <a:r>
              <a:rPr lang="ko-KR" altLang="en-US" dirty="0"/>
              <a:t>│   │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│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  <a:p>
            <a:r>
              <a:rPr lang="en-US" altLang="ko-KR" dirty="0"/>
              <a:t>│   └── project2/       # </a:t>
            </a:r>
            <a:r>
              <a:rPr lang="ko-KR" altLang="en-US" dirty="0"/>
              <a:t>두 번째 프로젝트</a:t>
            </a:r>
          </a:p>
          <a:p>
            <a:r>
              <a:rPr lang="ko-KR" altLang="en-US" dirty="0"/>
              <a:t>│       ├── </a:t>
            </a:r>
            <a:r>
              <a:rPr lang="en-US" altLang="ko-KR" dirty="0" err="1"/>
              <a:t>package.json</a:t>
            </a:r>
            <a:endParaRPr lang="en-US" altLang="ko-KR" dirty="0"/>
          </a:p>
          <a:p>
            <a:r>
              <a:rPr lang="en-US" altLang="ko-KR" dirty="0"/>
              <a:t>│       └── 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5062" y="4269092"/>
            <a:ext cx="5065489" cy="5078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/>
              <a:t>my-</a:t>
            </a:r>
            <a:r>
              <a:rPr lang="en-US" altLang="ko-KR" dirty="0" err="1"/>
              <a:t>monorepo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cd 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루트 패키지 생성</a:t>
            </a:r>
            <a:endParaRPr lang="en-US" altLang="ko-KR" dirty="0" smtClean="0"/>
          </a:p>
          <a:p>
            <a:r>
              <a:rPr lang="en-US" altLang="ko-KR" dirty="0" err="1"/>
              <a:t>npm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en-US" altLang="ko-KR" dirty="0" smtClean="0"/>
              <a:t>–y </a:t>
            </a:r>
            <a:r>
              <a:rPr lang="ko-KR" altLang="en-US" dirty="0" smtClean="0"/>
              <a:t>후에 패키지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"my-</a:t>
            </a:r>
            <a:r>
              <a:rPr lang="en-US" altLang="ko-KR" dirty="0" err="1"/>
              <a:t>monorepo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"workspaces": [</a:t>
            </a:r>
          </a:p>
          <a:p>
            <a:r>
              <a:rPr lang="en-US" altLang="ko-KR" dirty="0"/>
              <a:t>    "packages/*"</a:t>
            </a:r>
          </a:p>
          <a:p>
            <a:r>
              <a:rPr lang="en-US" altLang="ko-KR" dirty="0"/>
              <a:t>  ]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/>
              <a:t>하위 프로젝트 폴더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r>
              <a:rPr lang="en-US" altLang="ko-KR" dirty="0" err="1"/>
              <a:t>mkdir</a:t>
            </a:r>
            <a:r>
              <a:rPr lang="en-US" altLang="ko-KR" dirty="0"/>
              <a:t> -p packages/project1 packages/project2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53047" y="243629"/>
            <a:ext cx="5565370" cy="7571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각 하위 프로젝트 설정</a:t>
            </a:r>
            <a:endParaRPr lang="en-US" altLang="ko-KR" dirty="0" smtClean="0"/>
          </a:p>
          <a:p>
            <a:r>
              <a:rPr lang="en-US" altLang="ko-KR" dirty="0" smtClean="0"/>
              <a:t>3-1 </a:t>
            </a:r>
            <a:r>
              <a:rPr lang="ko-KR" altLang="en-US" dirty="0" smtClean="0"/>
              <a:t>각 프로젝트에 </a:t>
            </a:r>
            <a:r>
              <a:rPr lang="en-US" altLang="ko-KR" dirty="0" err="1" smtClean="0"/>
              <a:t>package.json</a:t>
            </a:r>
            <a:r>
              <a:rPr lang="ko-KR" altLang="en-US" dirty="0"/>
              <a:t>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r>
              <a:rPr lang="ko-KR" altLang="en-US" dirty="0" smtClean="0"/>
              <a:t>각각 </a:t>
            </a:r>
            <a:r>
              <a:rPr lang="en-US" altLang="ko-KR" dirty="0" smtClean="0"/>
              <a:t>project1</a:t>
            </a:r>
            <a:r>
              <a:rPr lang="ko-KR" altLang="en-US" dirty="0" smtClean="0"/>
              <a:t>로 이동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ko-KR" altLang="en-US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3-2. </a:t>
            </a:r>
            <a:r>
              <a:rPr lang="en-US" altLang="ko-KR" dirty="0" smtClean="0"/>
              <a:t>project1/</a:t>
            </a:r>
            <a:r>
              <a:rPr lang="en-US" altLang="ko-KR" dirty="0" err="1" smtClean="0"/>
              <a:t>package.json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 후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install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"name": "project1",</a:t>
            </a:r>
          </a:p>
          <a:p>
            <a:r>
              <a:rPr lang="en-US" altLang="ko-KR" dirty="0"/>
              <a:t>  "version": "1.0.0",</a:t>
            </a:r>
          </a:p>
          <a:p>
            <a:r>
              <a:rPr lang="en-US" altLang="ko-KR" dirty="0"/>
              <a:t>  "private": true,</a:t>
            </a:r>
          </a:p>
          <a:p>
            <a:r>
              <a:rPr lang="en-US" altLang="ko-KR" dirty="0"/>
              <a:t>  "dependencies": {</a:t>
            </a:r>
          </a:p>
          <a:p>
            <a:r>
              <a:rPr lang="en-US" altLang="ko-KR" dirty="0"/>
              <a:t>    "react": "^18.3.1",</a:t>
            </a:r>
          </a:p>
          <a:p>
            <a:r>
              <a:rPr lang="en-US" altLang="ko-KR" dirty="0"/>
              <a:t>    "react-</a:t>
            </a:r>
            <a:r>
              <a:rPr lang="en-US" altLang="ko-KR" dirty="0" err="1"/>
              <a:t>dom</a:t>
            </a:r>
            <a:r>
              <a:rPr lang="en-US" altLang="ko-KR" dirty="0"/>
              <a:t>": "^18.3.1"</a:t>
            </a:r>
          </a:p>
          <a:p>
            <a:r>
              <a:rPr lang="en-US" altLang="ko-KR" dirty="0"/>
              <a:t>  },</a:t>
            </a:r>
          </a:p>
          <a:p>
            <a:r>
              <a:rPr lang="en-US" altLang="ko-KR" dirty="0"/>
              <a:t>  "scripts": {</a:t>
            </a:r>
          </a:p>
          <a:p>
            <a:r>
              <a:rPr lang="en-US" altLang="ko-KR" dirty="0"/>
              <a:t>    "start": "react-scripts start"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4-1. React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세팅</a:t>
            </a:r>
            <a:r>
              <a:rPr lang="ko-KR" altLang="en-US" dirty="0" smtClean="0"/>
              <a:t> 각 프로젝트 </a:t>
            </a:r>
            <a:r>
              <a:rPr lang="ko-KR" altLang="en-US" dirty="0" err="1" smtClean="0"/>
              <a:t>디렉토리에서</a:t>
            </a:r>
            <a:endParaRPr lang="en-US" altLang="ko-KR" dirty="0" smtClean="0"/>
          </a:p>
          <a:p>
            <a:r>
              <a:rPr lang="en-US" altLang="ko-KR" dirty="0" err="1"/>
              <a:t>npx</a:t>
            </a:r>
            <a:r>
              <a:rPr lang="en-US" altLang="ko-KR" dirty="0"/>
              <a:t> create-react-app . </a:t>
            </a:r>
            <a:r>
              <a:rPr lang="en-US" altLang="ko-KR" dirty="0" smtClean="0"/>
              <a:t>–template typescript</a:t>
            </a:r>
          </a:p>
          <a:p>
            <a:endParaRPr lang="en-US" altLang="ko-KR" dirty="0"/>
          </a:p>
          <a:p>
            <a:r>
              <a:rPr lang="en-US" altLang="ko-KR" dirty="0" smtClean="0"/>
              <a:t>4-2. </a:t>
            </a:r>
            <a:r>
              <a:rPr lang="ko-KR" altLang="en-US" dirty="0" smtClean="0"/>
              <a:t>루트에서 실행 </a:t>
            </a:r>
            <a:r>
              <a:rPr lang="en-US" altLang="ko-KR" dirty="0" smtClean="0"/>
              <a:t>my-</a:t>
            </a:r>
            <a:r>
              <a:rPr lang="en-US" altLang="ko-KR" dirty="0" err="1" smtClean="0"/>
              <a:t>monorepo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/>
              <a:t>install react-router-</a:t>
            </a:r>
            <a:r>
              <a:rPr lang="en-US" altLang="ko-KR" dirty="0" err="1"/>
              <a:t>dom</a:t>
            </a:r>
            <a:r>
              <a:rPr lang="en-US" altLang="ko-KR" dirty="0"/>
              <a:t> -w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프로젝트 실행</a:t>
            </a:r>
            <a:endParaRPr lang="en-US" altLang="ko-KR" dirty="0" smtClean="0"/>
          </a:p>
          <a:p>
            <a:r>
              <a:rPr lang="en-US" altLang="ko-KR" dirty="0"/>
              <a:t>cd packages/project1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47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8271" y="7530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/>
          </a:p>
          <a:p>
            <a:r>
              <a:rPr lang="ko-KR" altLang="en-US" dirty="0" err="1"/>
              <a:t>제이슨</a:t>
            </a:r>
            <a:r>
              <a:rPr lang="ko-KR" altLang="en-US" dirty="0"/>
              <a:t> 실행 서버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json</a:t>
            </a:r>
            <a:r>
              <a:rPr lang="en-US" altLang="ko-KR" dirty="0"/>
              <a:t>-server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--help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-server </a:t>
            </a:r>
            <a:r>
              <a:rPr lang="en-US" altLang="ko-KR" dirty="0" err="1"/>
              <a:t>db.json</a:t>
            </a:r>
            <a:r>
              <a:rPr lang="en-US" altLang="ko-KR" dirty="0"/>
              <a:t> -p 5000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6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447" y="247973"/>
            <a:ext cx="5609228" cy="923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emotion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장 불러오기</a:t>
            </a:r>
            <a:endParaRPr lang="en-US" altLang="ko-KR" dirty="0" smtClean="0"/>
          </a:p>
          <a:p>
            <a:r>
              <a:rPr lang="en-US" altLang="ko-KR" dirty="0"/>
              <a:t>import emotion01 from './</a:t>
            </a:r>
            <a:r>
              <a:rPr lang="en-US" altLang="ko-KR" dirty="0" err="1"/>
              <a:t>img</a:t>
            </a:r>
            <a:r>
              <a:rPr lang="en-US" altLang="ko-KR" dirty="0"/>
              <a:t>/emotion01.png'</a:t>
            </a:r>
          </a:p>
          <a:p>
            <a:r>
              <a:rPr lang="en-US" altLang="ko-KR" dirty="0"/>
              <a:t>import emotion02 from './</a:t>
            </a:r>
            <a:r>
              <a:rPr lang="en-US" altLang="ko-KR" dirty="0" err="1"/>
              <a:t>img</a:t>
            </a:r>
            <a:r>
              <a:rPr lang="en-US" altLang="ko-KR" dirty="0"/>
              <a:t>/emotion02.png'</a:t>
            </a:r>
          </a:p>
          <a:p>
            <a:r>
              <a:rPr lang="en-US" altLang="ko-KR" dirty="0"/>
              <a:t>import emotion03 from './</a:t>
            </a:r>
            <a:r>
              <a:rPr lang="en-US" altLang="ko-KR" dirty="0" err="1"/>
              <a:t>img</a:t>
            </a:r>
            <a:r>
              <a:rPr lang="en-US" altLang="ko-KR" dirty="0"/>
              <a:t>/emotion03.png'</a:t>
            </a:r>
          </a:p>
          <a:p>
            <a:r>
              <a:rPr lang="en-US" altLang="ko-KR" dirty="0"/>
              <a:t>import emotion04 from './</a:t>
            </a:r>
            <a:r>
              <a:rPr lang="en-US" altLang="ko-KR" dirty="0" err="1"/>
              <a:t>img</a:t>
            </a:r>
            <a:r>
              <a:rPr lang="en-US" altLang="ko-KR" dirty="0"/>
              <a:t>/emotion04.png'</a:t>
            </a:r>
          </a:p>
          <a:p>
            <a:r>
              <a:rPr lang="en-US" altLang="ko-KR" dirty="0"/>
              <a:t>import emotion05 from './</a:t>
            </a:r>
            <a:r>
              <a:rPr lang="en-US" altLang="ko-KR" dirty="0" err="1"/>
              <a:t>img</a:t>
            </a:r>
            <a:r>
              <a:rPr lang="en-US" altLang="ko-KR" dirty="0"/>
              <a:t>/emotion05.png'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 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1" </a:t>
            </a:r>
            <a:r>
              <a:rPr lang="en-US" altLang="ko-KR" dirty="0" err="1"/>
              <a:t>src</a:t>
            </a:r>
            <a:r>
              <a:rPr lang="en-US" altLang="ko-KR" dirty="0"/>
              <a:t>={emotion01}/&gt;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2" </a:t>
            </a:r>
            <a:r>
              <a:rPr lang="en-US" altLang="ko-KR" dirty="0" err="1"/>
              <a:t>src</a:t>
            </a:r>
            <a:r>
              <a:rPr lang="en-US" altLang="ko-KR" dirty="0"/>
              <a:t>={emotion02}/&gt;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3" </a:t>
            </a:r>
            <a:r>
              <a:rPr lang="en-US" altLang="ko-KR" dirty="0" err="1"/>
              <a:t>src</a:t>
            </a:r>
            <a:r>
              <a:rPr lang="en-US" altLang="ko-KR" dirty="0"/>
              <a:t>={emotion03}/&gt;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4" </a:t>
            </a:r>
            <a:r>
              <a:rPr lang="en-US" altLang="ko-KR" dirty="0" err="1"/>
              <a:t>src</a:t>
            </a:r>
            <a:r>
              <a:rPr lang="en-US" altLang="ko-KR" dirty="0"/>
              <a:t>={emotion04}/&gt;</a:t>
            </a:r>
          </a:p>
          <a:p>
            <a:r>
              <a:rPr lang="en-US" altLang="ko-KR" dirty="0"/>
              <a:t>      &lt;</a:t>
            </a:r>
            <a:r>
              <a:rPr lang="en-US" altLang="ko-KR" dirty="0" err="1"/>
              <a:t>img</a:t>
            </a:r>
            <a:r>
              <a:rPr lang="en-US" altLang="ko-KR" dirty="0"/>
              <a:t> alt="</a:t>
            </a:r>
            <a:r>
              <a:rPr lang="ko-KR" altLang="en-US" dirty="0"/>
              <a:t>감정</a:t>
            </a:r>
            <a:r>
              <a:rPr lang="en-US" altLang="ko-KR" dirty="0"/>
              <a:t>5" </a:t>
            </a:r>
            <a:r>
              <a:rPr lang="en-US" altLang="ko-KR" dirty="0" err="1"/>
              <a:t>src</a:t>
            </a:r>
            <a:r>
              <a:rPr lang="en-US" altLang="ko-KR" dirty="0"/>
              <a:t>={emotion05}/&gt;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export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getEmotionImgById</a:t>
            </a:r>
            <a:r>
              <a:rPr lang="en-US" altLang="ko-KR" dirty="0"/>
              <a:t> = (</a:t>
            </a:r>
            <a:r>
              <a:rPr lang="en-US" altLang="ko-KR" dirty="0" err="1"/>
              <a:t>emotionId</a:t>
            </a:r>
            <a:r>
              <a:rPr lang="en-US" altLang="ko-KR" dirty="0"/>
              <a:t>)=&gt;{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targetEmotionId</a:t>
            </a:r>
            <a:r>
              <a:rPr lang="en-US" altLang="ko-KR" dirty="0"/>
              <a:t>=String(</a:t>
            </a:r>
            <a:r>
              <a:rPr lang="en-US" altLang="ko-KR" dirty="0" err="1"/>
              <a:t>emotionId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  switch(</a:t>
            </a:r>
            <a:r>
              <a:rPr lang="en-US" altLang="ko-KR" dirty="0" err="1"/>
              <a:t>targetEmotionId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    case "1":</a:t>
            </a:r>
          </a:p>
          <a:p>
            <a:r>
              <a:rPr lang="en-US" altLang="ko-KR" dirty="0"/>
              <a:t>      return emotion01;</a:t>
            </a:r>
          </a:p>
          <a:p>
            <a:r>
              <a:rPr lang="en-US" altLang="ko-KR" dirty="0"/>
              <a:t>      case "2":</a:t>
            </a:r>
          </a:p>
          <a:p>
            <a:r>
              <a:rPr lang="en-US" altLang="ko-KR" dirty="0"/>
              <a:t>      return emotion02;</a:t>
            </a:r>
          </a:p>
          <a:p>
            <a:r>
              <a:rPr lang="en-US" altLang="ko-KR" dirty="0"/>
              <a:t>      case "3":</a:t>
            </a:r>
          </a:p>
          <a:p>
            <a:r>
              <a:rPr lang="en-US" altLang="ko-KR" dirty="0"/>
              <a:t>      return emotion03;</a:t>
            </a:r>
          </a:p>
          <a:p>
            <a:r>
              <a:rPr lang="en-US" altLang="ko-KR" dirty="0"/>
              <a:t>      case "4":</a:t>
            </a:r>
          </a:p>
          <a:p>
            <a:r>
              <a:rPr lang="en-US" altLang="ko-KR" dirty="0"/>
              <a:t>      return emotion04;</a:t>
            </a:r>
          </a:p>
          <a:p>
            <a:r>
              <a:rPr lang="en-US" altLang="ko-KR" dirty="0"/>
              <a:t>      case "5":</a:t>
            </a:r>
          </a:p>
          <a:p>
            <a:r>
              <a:rPr lang="en-US" altLang="ko-KR" dirty="0"/>
              <a:t>      return emotion05;</a:t>
            </a:r>
          </a:p>
          <a:p>
            <a:r>
              <a:rPr lang="en-US" altLang="ko-KR" dirty="0"/>
              <a:t>      default:</a:t>
            </a:r>
          </a:p>
          <a:p>
            <a:r>
              <a:rPr lang="en-US" altLang="ko-KR" dirty="0"/>
              <a:t>        return null;</a:t>
            </a:r>
          </a:p>
          <a:p>
            <a:r>
              <a:rPr lang="en-US" altLang="ko-KR" dirty="0"/>
              <a:t> 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11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2055" y="1166648"/>
            <a:ext cx="9494907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vs</a:t>
            </a:r>
            <a:r>
              <a:rPr lang="ko-KR" altLang="en-US" dirty="0" smtClean="0"/>
              <a:t>코드 열기</a:t>
            </a:r>
            <a:endParaRPr lang="en-US" altLang="ko-KR" dirty="0" smtClean="0"/>
          </a:p>
          <a:p>
            <a:r>
              <a:rPr lang="ko-KR" altLang="en-US" dirty="0" smtClean="0"/>
              <a:t>임의의 폴더</a:t>
            </a:r>
            <a:r>
              <a:rPr lang="en-US" altLang="ko-KR" dirty="0" smtClean="0"/>
              <a:t>chapter3</a:t>
            </a:r>
            <a:r>
              <a:rPr lang="ko-KR" altLang="en-US" dirty="0" smtClean="0"/>
              <a:t> 만들어서 </a:t>
            </a:r>
            <a:r>
              <a:rPr lang="en-US" altLang="ko-KR" dirty="0" smtClean="0"/>
              <a:t>sample.js</a:t>
            </a:r>
            <a:r>
              <a:rPr lang="ko-KR" altLang="en-US" dirty="0"/>
              <a:t>파</a:t>
            </a:r>
            <a:r>
              <a:rPr lang="ko-KR" altLang="en-US" dirty="0" smtClean="0"/>
              <a:t>일 만들고 </a:t>
            </a:r>
            <a:r>
              <a:rPr lang="en-US" altLang="ko-KR" dirty="0" smtClean="0"/>
              <a:t>console.log(“hello”)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ctrl+j</a:t>
            </a:r>
            <a:r>
              <a:rPr lang="en-US" altLang="ko-KR" dirty="0" smtClean="0"/>
              <a:t> </a:t>
            </a:r>
            <a:r>
              <a:rPr lang="ko-KR" altLang="en-US" dirty="0"/>
              <a:t>터미널 열기 </a:t>
            </a:r>
            <a:endParaRPr lang="en-US" altLang="ko-KR" dirty="0" smtClean="0"/>
          </a:p>
          <a:p>
            <a:r>
              <a:rPr lang="en-US" altLang="ko-KR" dirty="0" smtClean="0"/>
              <a:t>node sample.js </a:t>
            </a:r>
            <a:r>
              <a:rPr lang="ko-KR" altLang="en-US" dirty="0" smtClean="0"/>
              <a:t>입력하여 출력결과 확인하기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쇼핑몰 프로그램에서 하나의 파일에 모든 기능을 넣게 되면 코드가 너무 길어</a:t>
            </a:r>
            <a:endParaRPr lang="en-US" altLang="ko-KR" dirty="0" smtClean="0"/>
          </a:p>
          <a:p>
            <a:r>
              <a:rPr lang="ko-KR" altLang="en-US" dirty="0" err="1" smtClean="0"/>
              <a:t>가독성을</a:t>
            </a:r>
            <a:r>
              <a:rPr lang="ko-KR" altLang="en-US" dirty="0" smtClean="0"/>
              <a:t> 헤쳐 유지보수하기 힘들고 수정할 때 찾기 어렵다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0070C0"/>
                </a:solidFill>
              </a:rPr>
              <a:t>기능별</a:t>
            </a:r>
            <a:r>
              <a:rPr lang="ko-KR" altLang="en-US" dirty="0" smtClean="0"/>
              <a:t>로 파일을 분리해서 저장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를 이용해 </a:t>
            </a:r>
            <a:r>
              <a:rPr lang="ko-KR" altLang="en-US" u="sng" dirty="0" smtClean="0"/>
              <a:t>실행할 때 </a:t>
            </a:r>
            <a:r>
              <a:rPr lang="ko-KR" altLang="en-US" u="sng" dirty="0" smtClean="0">
                <a:solidFill>
                  <a:srgbClr val="0070C0"/>
                </a:solidFill>
              </a:rPr>
              <a:t>패키지</a:t>
            </a:r>
            <a:r>
              <a:rPr lang="en-US" altLang="ko-KR" u="sng" dirty="0" smtClean="0">
                <a:solidFill>
                  <a:srgbClr val="0070C0"/>
                </a:solidFill>
              </a:rPr>
              <a:t>(Package</a:t>
            </a:r>
            <a:r>
              <a:rPr lang="en-US" altLang="ko-KR" u="sng" dirty="0" smtClean="0"/>
              <a:t>)</a:t>
            </a:r>
            <a:r>
              <a:rPr lang="ko-KR" altLang="en-US" u="sng" dirty="0" smtClean="0"/>
              <a:t>형태로</a:t>
            </a:r>
            <a:r>
              <a:rPr lang="ko-KR" altLang="en-US" dirty="0" smtClean="0"/>
              <a:t> 구성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패키지는 여러 자바스크립트 파일을 실행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관리하는 일종의 </a:t>
            </a:r>
            <a:r>
              <a:rPr lang="ko-KR" altLang="en-US" b="1" u="sng" dirty="0" smtClean="0"/>
              <a:t>관리 단위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>
                <a:solidFill>
                  <a:srgbClr val="0070C0"/>
                </a:solidFill>
              </a:rPr>
              <a:t>npm</a:t>
            </a:r>
            <a:r>
              <a:rPr lang="en-US" altLang="ko-KR" dirty="0">
                <a:solidFill>
                  <a:srgbClr val="0070C0"/>
                </a:solidFill>
              </a:rPr>
              <a:t>(Node Package Manager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Node.js</a:t>
            </a:r>
            <a:r>
              <a:rPr lang="ko-KR" altLang="en-US" dirty="0"/>
              <a:t>의 </a:t>
            </a:r>
            <a:r>
              <a:rPr lang="ko-KR" altLang="en-US" u="sng" dirty="0">
                <a:solidFill>
                  <a:srgbClr val="0070C0"/>
                </a:solidFill>
              </a:rPr>
              <a:t>프로젝트 단위</a:t>
            </a:r>
            <a:r>
              <a:rPr lang="ko-KR" altLang="en-US" dirty="0"/>
              <a:t>인</a:t>
            </a:r>
            <a:r>
              <a:rPr lang="en-US" altLang="ko-KR" dirty="0"/>
              <a:t> ‘</a:t>
            </a:r>
            <a:r>
              <a:rPr lang="ko-KR" altLang="en-US" u="sng" dirty="0">
                <a:solidFill>
                  <a:srgbClr val="0070C0"/>
                </a:solidFill>
              </a:rPr>
              <a:t>패키지</a:t>
            </a:r>
            <a:r>
              <a:rPr lang="en-US" altLang="ko-KR" u="sng" dirty="0">
                <a:solidFill>
                  <a:srgbClr val="0070C0"/>
                </a:solidFill>
              </a:rPr>
              <a:t>’</a:t>
            </a:r>
            <a:r>
              <a:rPr lang="ko-KR" altLang="en-US" u="sng" dirty="0">
                <a:solidFill>
                  <a:srgbClr val="0070C0"/>
                </a:solidFill>
              </a:rPr>
              <a:t>를 관리하는 </a:t>
            </a:r>
            <a:r>
              <a:rPr lang="ko-KR" altLang="en-US" u="sng" dirty="0" smtClean="0">
                <a:solidFill>
                  <a:srgbClr val="0070C0"/>
                </a:solidFill>
              </a:rPr>
              <a:t>도구</a:t>
            </a:r>
            <a:r>
              <a:rPr lang="en-US" altLang="ko-KR" u="sng" dirty="0" smtClean="0">
                <a:solidFill>
                  <a:srgbClr val="0070C0"/>
                </a:solidFill>
              </a:rPr>
              <a:t>.</a:t>
            </a:r>
            <a:endParaRPr lang="en-US" altLang="ko-KR" dirty="0"/>
          </a:p>
          <a:p>
            <a:r>
              <a:rPr lang="en-US" altLang="ko-KR" dirty="0" err="1" smtClean="0"/>
              <a:t>npm</a:t>
            </a:r>
            <a:r>
              <a:rPr lang="ko-KR" altLang="en-US" dirty="0" smtClean="0"/>
              <a:t>에서 패키지 관리하기 위한 유용하고 간편한 명령어와 기능 제공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터미널에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init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(Node.js </a:t>
            </a:r>
            <a:r>
              <a:rPr lang="ko-KR" altLang="en-US" dirty="0" smtClean="0"/>
              <a:t>패키지 초기화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60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6393" y="991892"/>
            <a:ext cx="340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라우터</a:t>
            </a:r>
            <a:r>
              <a:rPr lang="ko-KR" altLang="en-US" dirty="0" smtClean="0"/>
              <a:t> 설정하게</a:t>
            </a:r>
            <a:endParaRPr lang="en-US" altLang="ko-KR" dirty="0" smtClean="0"/>
          </a:p>
          <a:p>
            <a:r>
              <a:rPr lang="en-US" altLang="ko-KR" dirty="0" smtClean="0"/>
              <a:t>pages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컴포넌트페이지</a:t>
            </a:r>
            <a:endParaRPr lang="en-US" altLang="ko-KR" dirty="0" smtClean="0"/>
          </a:p>
          <a:p>
            <a:r>
              <a:rPr lang="en-US" altLang="ko-KR" dirty="0" err="1" smtClean="0"/>
              <a:t>npm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react-router-</a:t>
            </a:r>
            <a:r>
              <a:rPr lang="en-US" altLang="ko-KR" dirty="0" err="1" smtClean="0"/>
              <a:t>dom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3" y="2066158"/>
            <a:ext cx="1895740" cy="17337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76393" y="3988253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Routes,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6393" y="436122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Home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'./pages/Home'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76393" y="486370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'/new'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'/edit'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Routes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908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6393" y="712922"/>
            <a:ext cx="438774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useParams</a:t>
            </a:r>
            <a:endParaRPr lang="en-US" altLang="ko-KR" dirty="0" smtClean="0"/>
          </a:p>
          <a:p>
            <a:r>
              <a:rPr lang="ko-KR" altLang="en-US" dirty="0" smtClean="0"/>
              <a:t>동적 경로 </a:t>
            </a:r>
            <a:r>
              <a:rPr lang="ko-KR" altLang="en-US" dirty="0" err="1" smtClean="0"/>
              <a:t>라우팅</a:t>
            </a:r>
            <a:endParaRPr lang="en-US" altLang="ko-KR" dirty="0" smtClean="0"/>
          </a:p>
          <a:p>
            <a:r>
              <a:rPr lang="ko-KR" altLang="en-US" dirty="0" smtClean="0"/>
              <a:t>쇼핑몰의 일부 상품 페이지에서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특정 데이터를 조회하는 주소 표현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localhost:3000/diary/3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http://localhost:3000/diary</a:t>
            </a:r>
            <a:r>
              <a:rPr lang="en-US" altLang="ko-KR" dirty="0" smtClean="0">
                <a:hlinkClick r:id="rId4"/>
              </a:rPr>
              <a:t>/{id}</a:t>
            </a:r>
            <a:endParaRPr lang="en-US" altLang="ko-KR" dirty="0" smtClean="0"/>
          </a:p>
          <a:p>
            <a:r>
              <a:rPr lang="ko-KR" altLang="en-US" dirty="0" smtClean="0"/>
              <a:t>어떤 일기 아이템을 조회할지 경로</a:t>
            </a:r>
            <a:endParaRPr lang="en-US" altLang="ko-KR" dirty="0" smtClean="0"/>
          </a:p>
          <a:p>
            <a:r>
              <a:rPr lang="ko-KR" altLang="en-US" dirty="0" smtClean="0"/>
              <a:t>알려주는데 이런 </a:t>
            </a:r>
            <a:r>
              <a:rPr lang="en-US" altLang="ko-KR" dirty="0" smtClean="0"/>
              <a:t>URL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방식 사용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콘솔 확인</a:t>
            </a:r>
            <a:endParaRPr lang="en-US" altLang="ko-KR" dirty="0"/>
          </a:p>
          <a:p>
            <a:r>
              <a:rPr lang="en-US" altLang="ko-KR" dirty="0" err="1"/>
              <a:t>const</a:t>
            </a:r>
            <a:r>
              <a:rPr lang="en-US" altLang="ko-KR" dirty="0"/>
              <a:t> Diary = () =&gt; {</a:t>
            </a:r>
          </a:p>
          <a:p>
            <a:r>
              <a:rPr lang="en-US" altLang="ko-KR" dirty="0"/>
              <a:t> 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params</a:t>
            </a:r>
            <a:r>
              <a:rPr lang="en-US" altLang="ko-KR" dirty="0"/>
              <a:t> = </a:t>
            </a:r>
            <a:r>
              <a:rPr lang="en-US" altLang="ko-KR" dirty="0" err="1"/>
              <a:t>useParams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  console.log(</a:t>
            </a:r>
            <a:r>
              <a:rPr lang="en-US" altLang="ko-KR" dirty="0" err="1"/>
              <a:t>params</a:t>
            </a:r>
            <a:r>
              <a:rPr lang="en-US" altLang="ko-KR" dirty="0"/>
              <a:t>)  </a:t>
            </a:r>
          </a:p>
          <a:p>
            <a:r>
              <a:rPr lang="en-US" altLang="ko-KR" dirty="0"/>
              <a:t>  return (</a:t>
            </a:r>
          </a:p>
          <a:p>
            <a:r>
              <a:rPr lang="en-US" altLang="ko-KR" dirty="0"/>
              <a:t>    &lt;div&gt;Diary&lt;/div&gt;    </a:t>
            </a:r>
          </a:p>
          <a:p>
            <a:r>
              <a:rPr lang="en-US" altLang="ko-KR" dirty="0"/>
              <a:t>  )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9582" y="5522585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Route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path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'/diary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/:id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element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31064" y="9264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Diary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Diary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{id}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번 일기</a:t>
            </a: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   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1064" y="446039"/>
            <a:ext cx="1177871" cy="464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62013" y="3002335"/>
            <a:ext cx="1177871" cy="4649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 smtClean="0"/>
              <a:t>번째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7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5049" y="501134"/>
            <a:ext cx="45704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라우터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돔 제공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쿼리스트링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편하게 이용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5049" y="181185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}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'react-router-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dom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[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]=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useSearchParams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console.log(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searchParams.get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"sort"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5049" y="4969243"/>
            <a:ext cx="35803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http://localhost:3000/?</a:t>
            </a:r>
            <a:r>
              <a:rPr lang="ko-KR" altLang="en-US" dirty="0" smtClean="0">
                <a:hlinkClick r:id="rId2"/>
              </a:rPr>
              <a:t>sort=lates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콘솔창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459065" y="157168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Button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'Button'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꾸미고 </a:t>
            </a:r>
            <a:r>
              <a:rPr lang="en-US" altLang="ko-KR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추가해서 확인 후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{text}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바꾸기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아래와 같이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로 값 넘김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개</a:t>
            </a:r>
            <a:endParaRPr lang="en-US" altLang="ko-KR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6" y="1237237"/>
            <a:ext cx="1409897" cy="2124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4061" y="1243593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버튼표시문자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이벤트핸들러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9065" y="44851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 텍스트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"hi"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1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5" y="510987"/>
            <a:ext cx="105130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Props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따라 스타일 적용하기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text,type,onClick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＂positive＂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＂negative＂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includes(type)?type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＂default＂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＂Button＂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`Button_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${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btnType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`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].join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＂ ＂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smtClean="0"/>
              <a:t>      </a:t>
            </a:r>
            <a:r>
              <a:rPr lang="en-US" altLang="ko-KR" dirty="0" err="1" smtClean="0"/>
              <a:t>onClick</a:t>
            </a:r>
            <a:r>
              <a:rPr lang="en-US" altLang="ko-KR" dirty="0"/>
              <a:t>={</a:t>
            </a:r>
            <a:r>
              <a:rPr lang="en-US" altLang="ko-KR" dirty="0" err="1"/>
              <a:t>onClick</a:t>
            </a:r>
            <a:r>
              <a:rPr lang="en-US" altLang="ko-KR" dirty="0" smtClean="0"/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Button.defaultProps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type: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58725" y="2739068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 smtClean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색상별로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나오는지 버튼 넣어보기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sweet home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h1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기본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"default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긍정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부정 버튼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"negative button"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290" y="112829"/>
            <a:ext cx="1696298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버튼컴포넌트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5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1778051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smtClean="0"/>
              <a:t>헤더 컴포넌트</a:t>
            </a:r>
            <a:r>
              <a:rPr lang="en-US" altLang="ko-KR" dirty="0" smtClean="0"/>
              <a:t>1</a:t>
            </a:r>
          </a:p>
          <a:p>
            <a:r>
              <a:rPr lang="en-US" altLang="ko-KR" dirty="0" smtClean="0"/>
              <a:t>Home</a:t>
            </a:r>
            <a:r>
              <a:rPr lang="ko-KR" altLang="en-US" dirty="0" smtClean="0"/>
              <a:t>의 헤더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9383" y="1689315"/>
            <a:ext cx="220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페이지에</a:t>
            </a:r>
            <a:endParaRPr lang="en-US" altLang="ko-KR" dirty="0" smtClean="0"/>
          </a:p>
          <a:p>
            <a:r>
              <a:rPr lang="en-US" altLang="ko-KR" dirty="0" smtClean="0"/>
              <a:t>title, left, </a:t>
            </a:r>
            <a:r>
              <a:rPr lang="en-US" altLang="ko-KR" dirty="0" err="1" smtClean="0"/>
              <a:t>rightChild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05939" y="429555"/>
            <a:ext cx="77078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import './</a:t>
            </a:r>
            <a:r>
              <a:rPr lang="en-US" altLang="ko-KR" dirty="0" smtClean="0"/>
              <a:t>Header.css‘ //</a:t>
            </a:r>
            <a:r>
              <a:rPr lang="ko-KR" altLang="en-US" dirty="0" smtClean="0"/>
              <a:t>구조 먼저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홈에 </a:t>
            </a:r>
            <a:r>
              <a:rPr lang="ko-KR" altLang="en-US" dirty="0" err="1" smtClean="0"/>
              <a:t>프롭스로</a:t>
            </a:r>
            <a:r>
              <a:rPr lang="ko-KR" altLang="en-US" dirty="0" smtClean="0"/>
              <a:t> 넘겨준 뒤 </a:t>
            </a:r>
            <a:r>
              <a:rPr lang="en-US" altLang="ko-KR" dirty="0" err="1" smtClean="0"/>
              <a:t>css</a:t>
            </a:r>
            <a:endParaRPr lang="en-US" altLang="ko-KR" dirty="0"/>
          </a:p>
          <a:p>
            <a:endParaRPr lang="en-US" altLang="ko-KR" dirty="0" smtClean="0">
              <a:solidFill>
                <a:srgbClr val="80808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'Header'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header_left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leftChild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header_title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title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header_right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rightChild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3" y="2460880"/>
            <a:ext cx="2419688" cy="40391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6000" y="29292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/*.Header 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바로 아래에 있는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태그*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.Header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</a:t>
            </a:r>
            <a:r>
              <a:rPr lang="en-US" altLang="ko-KR" dirty="0">
                <a:solidFill>
                  <a:srgbClr val="D7BA7D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display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flex;  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 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21" y="4337567"/>
            <a:ext cx="7478169" cy="21624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79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1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048000" y="751344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페이지말고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컴포넌트 새로 만들기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에 넣어서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렌더링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확인까지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'./Editor.css'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Editor = ({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initData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})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return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(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'Editor'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감정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1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2258" y="1543461"/>
            <a:ext cx="6096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날짜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감정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내용 중에 날짜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342900" indent="-342900">
              <a:buAutoNum type="arabicPeriod"/>
            </a:pP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기본값 아래와 같이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.. </a:t>
            </a:r>
          </a:p>
          <a:p>
            <a:pPr marL="342900" indent="-342900">
              <a:buAutoNum type="arabicPeriod"/>
            </a:pPr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date: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Editor.css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92257" y="4441644"/>
            <a:ext cx="961411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 창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날짜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'date'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418522" y="1699431"/>
            <a:ext cx="609600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날짜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변경시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 실행할 이벤트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  <a:p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69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00746" y="1404962"/>
            <a:ext cx="65144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452 </a:t>
            </a:r>
            <a:r>
              <a:rPr lang="en-US" altLang="ko-KR" dirty="0" err="1"/>
              <a:t>src</a:t>
            </a:r>
            <a:r>
              <a:rPr lang="en-US" altLang="ko-KR" dirty="0"/>
              <a:t>/util.js </a:t>
            </a:r>
            <a:r>
              <a:rPr lang="ko-KR" altLang="en-US" dirty="0"/>
              <a:t>파일에 날짜 입력 포맷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en-US" altLang="ko-KR" dirty="0" smtClean="0"/>
              <a:t>import </a:t>
            </a:r>
            <a:r>
              <a:rPr lang="en-US" altLang="ko-KR" dirty="0"/>
              <a:t>{</a:t>
            </a:r>
            <a:r>
              <a:rPr lang="en-US" altLang="ko-KR" dirty="0" err="1"/>
              <a:t>getFormattedDate</a:t>
            </a:r>
            <a:r>
              <a:rPr lang="en-US" altLang="ko-KR" dirty="0"/>
              <a:t>} from </a:t>
            </a:r>
            <a:r>
              <a:rPr lang="en-US" altLang="ko-KR" b="1" dirty="0">
                <a:solidFill>
                  <a:srgbClr val="FF0000"/>
                </a:solidFill>
              </a:rPr>
              <a:t>'../</a:t>
            </a:r>
            <a:r>
              <a:rPr lang="en-US" altLang="ko-KR" b="1" dirty="0" err="1">
                <a:solidFill>
                  <a:srgbClr val="FF0000"/>
                </a:solidFill>
              </a:rPr>
              <a:t>util</a:t>
            </a:r>
            <a:r>
              <a:rPr lang="en-US" altLang="ko-KR" b="1" dirty="0">
                <a:solidFill>
                  <a:srgbClr val="FF0000"/>
                </a:solidFill>
              </a:rPr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[state,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date:</a:t>
            </a:r>
            <a:r>
              <a:rPr lang="en-US" altLang="ko-KR" b="1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getFormattedDate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new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Date()), </a:t>
            </a:r>
            <a:r>
              <a:rPr lang="en-US" altLang="ko-KR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</a:t>
            </a:r>
            <a:r>
              <a:rPr lang="ko-KR" altLang="en-US" dirty="0">
                <a:solidFill>
                  <a:srgbClr val="6A995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 날짜로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emotionId:</a:t>
            </a:r>
            <a:r>
              <a:rPr lang="en-US" altLang="ko-KR" dirty="0">
                <a:solidFill>
                  <a:srgbClr val="B5CEA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content: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})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350131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2-2</a:t>
            </a:r>
          </a:p>
        </p:txBody>
      </p:sp>
    </p:spTree>
    <p:extLst>
      <p:ext uri="{BB962C8B-B14F-4D97-AF65-F5344CB8AC3E}">
        <p14:creationId xmlns:p14="http://schemas.microsoft.com/office/powerpoint/2010/main" val="297431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70482" y="1313943"/>
            <a:ext cx="565688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오늘의 일기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input_wrapper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오늘은 어땠나요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?'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state.content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 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onChange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0746" y="539813"/>
            <a:ext cx="212090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3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일기 입력 부분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6759" y="4334143"/>
            <a:ext cx="6096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handleChangeContent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=(e)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setState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...state,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content:e.target.value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})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25153" y="18217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브라우저 검사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Components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탭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입력들어왔나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?</a:t>
            </a: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확인해보기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15185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0979" y="662151"/>
            <a:ext cx="11739111" cy="60631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모듈</a:t>
            </a: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70C0"/>
                </a:solidFill>
              </a:rPr>
              <a:t>독립적</a:t>
            </a:r>
            <a:r>
              <a:rPr lang="ko-KR" altLang="en-US" dirty="0" smtClean="0"/>
              <a:t>으로 존재하는 프로그램의 일부로 재사용이 가능한 것들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쇼핑몰 프로그램의 기능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 구매 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역할별로 분리되어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모듈로 구성하면 다른 웹 서비스를 구출할 때 언제든지 재사용할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자바스크립트에서 모듈은 단지 하나의 파일일 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다른 파일에서 사용하게 하려면 </a:t>
            </a:r>
            <a:r>
              <a:rPr lang="ko-KR" altLang="en-US" u="sng" dirty="0" smtClean="0"/>
              <a:t>내보내기 </a:t>
            </a:r>
            <a:r>
              <a:rPr lang="en-US" altLang="ko-KR" b="1" u="sng" dirty="0" smtClean="0"/>
              <a:t>export</a:t>
            </a:r>
            <a:r>
              <a:rPr lang="en-US" altLang="ko-KR" u="sng" dirty="0" smtClean="0"/>
              <a:t> </a:t>
            </a:r>
            <a:r>
              <a:rPr lang="ko-KR" altLang="en-US" dirty="0" smtClean="0"/>
              <a:t>해줘야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쓸 곳에서는 </a:t>
            </a:r>
            <a:r>
              <a:rPr lang="en-US" altLang="ko-KR" b="1" u="sng" dirty="0" smtClean="0"/>
              <a:t>import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불러오기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패키지에서는 외부 패키지를 설치해 사용할 수 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외부 패키지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자신이 만든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패키지를 서버에 올려 다른 사람도 사용할 수 있도록 배포한 파일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바퀴를 다시 발명하지 마라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프로그래밍 격언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누군가 훌륭하게 만들어 놓은 것을 다시 만들기 위해 고생하지 마라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갖다 쓰자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 smtClean="0">
                <a:solidFill>
                  <a:srgbClr val="0070C0"/>
                </a:solidFill>
              </a:rPr>
              <a:t>node_modules</a:t>
            </a:r>
            <a:r>
              <a:rPr lang="en-US" altLang="ko-KR" b="1" dirty="0" smtClean="0">
                <a:solidFill>
                  <a:srgbClr val="0070C0"/>
                </a:solidFill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</a:rPr>
              <a:t>폴더</a:t>
            </a:r>
            <a:r>
              <a:rPr lang="ko-KR" altLang="en-US" dirty="0" smtClean="0"/>
              <a:t>는 외부 라이브러리가 실제로 설치되는 곳</a:t>
            </a:r>
            <a:r>
              <a:rPr lang="en-US" altLang="ko-KR" dirty="0" smtClean="0"/>
              <a:t>. Node.js</a:t>
            </a:r>
            <a:r>
              <a:rPr lang="ko-KR" altLang="en-US" dirty="0" smtClean="0"/>
              <a:t>패키지 중 </a:t>
            </a:r>
            <a:r>
              <a:rPr lang="ko-KR" altLang="en-US" u="sng" dirty="0" smtClean="0"/>
              <a:t>용량이 가장 크다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Node.js</a:t>
            </a:r>
            <a:r>
              <a:rPr lang="ko-KR" altLang="en-US" dirty="0" smtClean="0"/>
              <a:t>패키지를 인터넷에 올리거나 공유할 때는 보통 이 폴더를 </a:t>
            </a:r>
            <a:r>
              <a:rPr lang="ko-KR" altLang="en-US" dirty="0" smtClean="0">
                <a:solidFill>
                  <a:srgbClr val="0070C0"/>
                </a:solidFill>
              </a:rPr>
              <a:t>제외</a:t>
            </a:r>
            <a:r>
              <a:rPr lang="ko-KR" altLang="en-US" dirty="0" smtClean="0"/>
              <a:t>하고 공유한다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npx</a:t>
            </a:r>
            <a:r>
              <a:rPr lang="en-US" altLang="ko-KR" b="1" dirty="0">
                <a:solidFill>
                  <a:srgbClr val="FF0000"/>
                </a:solidFill>
              </a:rPr>
              <a:t> create-react-app . </a:t>
            </a:r>
            <a:r>
              <a:rPr lang="ko-KR" altLang="en-US" dirty="0"/>
              <a:t>복잡한 </a:t>
            </a:r>
            <a:r>
              <a:rPr lang="ko-KR" altLang="en-US" dirty="0" smtClean="0"/>
              <a:t>설정 없이 </a:t>
            </a:r>
            <a:r>
              <a:rPr lang="ko-KR" altLang="en-US" dirty="0" err="1"/>
              <a:t>리액트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만들어줌</a:t>
            </a:r>
          </a:p>
          <a:p>
            <a:r>
              <a:rPr lang="en-US" altLang="ko-KR" dirty="0" smtClean="0"/>
              <a:t>Node Package </a:t>
            </a:r>
            <a:r>
              <a:rPr lang="en-US" altLang="ko-KR" b="1" dirty="0" smtClean="0">
                <a:solidFill>
                  <a:srgbClr val="FF0000"/>
                </a:solidFill>
              </a:rPr>
              <a:t>E</a:t>
            </a:r>
            <a:r>
              <a:rPr lang="en-US" altLang="ko-KR" dirty="0" smtClean="0"/>
              <a:t>xecute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패키지 </a:t>
            </a:r>
            <a:r>
              <a:rPr lang="ko-KR" altLang="en-US" dirty="0" smtClean="0">
                <a:solidFill>
                  <a:srgbClr val="FF0000"/>
                </a:solidFill>
              </a:rPr>
              <a:t>실행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특정 라이브러리 항상 최신 버전으로 실행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3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0746" y="539813"/>
            <a:ext cx="2515432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>
                <a:solidFill>
                  <a:schemeClr val="bg1"/>
                </a:solidFill>
              </a:rPr>
              <a:t>4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>
                <a:solidFill>
                  <a:schemeClr val="bg1"/>
                </a:solidFill>
              </a:rPr>
              <a:t>{</a:t>
            </a:r>
            <a:r>
              <a:rPr lang="en-US" altLang="ko-KR" dirty="0" smtClean="0">
                <a:solidFill>
                  <a:schemeClr val="bg1"/>
                </a:solidFill>
              </a:rPr>
              <a:t>“</a:t>
            </a:r>
            <a:r>
              <a:rPr lang="ko-KR" altLang="en-US" dirty="0" smtClean="0">
                <a:solidFill>
                  <a:schemeClr val="bg1"/>
                </a:solidFill>
              </a:rPr>
              <a:t>작성완료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00746" y="1551807"/>
            <a:ext cx="6824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className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bottom_section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버튼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완료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h4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dirty="0">
              <a:solidFill>
                <a:srgbClr val="D4D4D4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b="0" dirty="0">
              <a:solidFill>
                <a:srgbClr val="80808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따옴표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꼭 붙이기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 </a:t>
            </a:r>
            <a:r>
              <a:rPr lang="ko-KR" altLang="en-US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그 후 아래 이벤트 </a:t>
            </a:r>
            <a:r>
              <a:rPr lang="ko-KR" altLang="en-US" dirty="0" err="1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핸들러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00746" y="3980897"/>
            <a:ext cx="82192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"positive"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={</a:t>
            </a:r>
            <a:r>
              <a:rPr lang="en-US" altLang="ko-KR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0746" y="466689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(state)</a:t>
            </a:r>
          </a:p>
          <a:p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0746" y="5906885"/>
            <a:ext cx="560922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임시로 만들어 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Props(</a:t>
            </a:r>
            <a:r>
              <a:rPr lang="en-US" altLang="ko-KR" b="1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전달</a:t>
            </a:r>
            <a:endParaRPr lang="en-US" altLang="ko-KR" b="1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Editor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onSubmit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{alert(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작성 완료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!!"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)}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7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0746" y="539813"/>
            <a:ext cx="251222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Editor.js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컴포넌트</a:t>
            </a:r>
            <a:r>
              <a:rPr lang="en-US" altLang="ko-KR" b="1" dirty="0" smtClean="0">
                <a:solidFill>
                  <a:schemeClr val="bg1"/>
                </a:solidFill>
              </a:rPr>
              <a:t>4-2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버튼 부분 </a:t>
            </a:r>
            <a:r>
              <a:rPr lang="en-US" altLang="ko-KR" dirty="0" smtClean="0">
                <a:solidFill>
                  <a:schemeClr val="bg1"/>
                </a:solidFill>
              </a:rPr>
              <a:t>{“</a:t>
            </a:r>
            <a:r>
              <a:rPr lang="ko-KR" altLang="en-US" dirty="0" smtClean="0">
                <a:solidFill>
                  <a:schemeClr val="bg1"/>
                </a:solidFill>
              </a:rPr>
              <a:t>취소하기</a:t>
            </a:r>
            <a:r>
              <a:rPr lang="en-US" altLang="ko-KR" dirty="0" smtClean="0">
                <a:solidFill>
                  <a:schemeClr val="bg1"/>
                </a:solidFill>
              </a:rPr>
              <a:t>”}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00746" y="1757482"/>
            <a:ext cx="6715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취소하기</a:t>
            </a:r>
            <a:r>
              <a:rPr lang="en-US" altLang="ko-KR" dirty="0" smtClean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ko-KR" altLang="en-US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 smtClean="0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r>
              <a:rPr lang="en-US" altLang="ko-KR" dirty="0" err="1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r>
              <a:rPr lang="en-US" altLang="ko-KR" dirty="0" smtClean="0">
                <a:solidFill>
                  <a:srgbClr val="80808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0746" y="2698152"/>
            <a:ext cx="60960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handleOnGoBack</a:t>
            </a:r>
            <a:r>
              <a:rPr lang="en-US" altLang="ko-KR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()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=&gt;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  navigate</a:t>
            </a:r>
            <a:r>
              <a:rPr lang="en-US" altLang="ko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(-1)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 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00746" y="4192820"/>
            <a:ext cx="5099153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import { </a:t>
            </a:r>
            <a:r>
              <a:rPr lang="en-US" altLang="ko-KR" dirty="0" err="1">
                <a:solidFill>
                  <a:srgbClr val="7030A0"/>
                </a:solidFill>
              </a:rPr>
              <a:t>useNavigate</a:t>
            </a:r>
            <a:r>
              <a:rPr lang="en-US" altLang="ko-KR" dirty="0">
                <a:solidFill>
                  <a:srgbClr val="7030A0"/>
                </a:solidFill>
              </a:rPr>
              <a:t> </a:t>
            </a:r>
            <a:r>
              <a:rPr lang="en-US" altLang="ko-KR" dirty="0"/>
              <a:t>} from 'react-router-</a:t>
            </a:r>
            <a:r>
              <a:rPr lang="en-US" altLang="ko-KR" dirty="0" err="1"/>
              <a:t>dom</a:t>
            </a:r>
            <a:r>
              <a:rPr lang="en-US" altLang="ko-KR" dirty="0"/>
              <a:t>'</a:t>
            </a:r>
          </a:p>
          <a:p>
            <a:endParaRPr lang="en-US" altLang="ko-KR" dirty="0" smtClean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>
              <a:solidFill>
                <a:srgbClr val="569CD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navigate = 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useNavigate</a:t>
            </a:r>
            <a:r>
              <a:rPr lang="en-US" altLang="ko-KR" dirty="0" smtClean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새 탭에 </a:t>
            </a:r>
            <a:r>
              <a:rPr lang="ko-KR" altLang="en-US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창 띄운 뒤 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http://localhost:3000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/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입력해서</a:t>
            </a:r>
            <a:endParaRPr lang="en-US" altLang="ko-KR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취소하기 버튼 눌러보기</a:t>
            </a:r>
            <a:r>
              <a:rPr lang="en-US" altLang="ko-KR" b="0" dirty="0" smtClean="0"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!!</a:t>
            </a:r>
          </a:p>
          <a:p>
            <a:r>
              <a:rPr lang="en-US" altLang="ko-KR" dirty="0" err="1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추가 </a:t>
            </a:r>
            <a:r>
              <a:rPr lang="en-US" altLang="ko-KR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459</a:t>
            </a:r>
            <a:endParaRPr lang="en-US" altLang="ko-KR" b="0" dirty="0">
              <a:solidFill>
                <a:schemeClr val="tx1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6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8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첫 컴포넌트 만들기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500229923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JSX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자바스크립트과</a:t>
            </a:r>
            <a:r>
              <a:rPr lang="ko-KR" altLang="en-US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객체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9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9449" y="504497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컴포넌트에 값 전달하기</a:t>
            </a:r>
            <a:endParaRPr lang="ko-KR" altLang="en-US" dirty="0"/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710353189"/>
              </p:ext>
            </p:extLst>
          </p:nvPr>
        </p:nvGraphicFramePr>
        <p:xfrm>
          <a:off x="1338319" y="6876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61697" y="5344510"/>
            <a:ext cx="8023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JSX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자바스크립트과</a:t>
            </a:r>
            <a:r>
              <a:rPr lang="ko-KR" altLang="en-US" dirty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태그 섞어서 사용하는 문법</a:t>
            </a:r>
            <a:r>
              <a:rPr lang="en-US" altLang="ko-KR" dirty="0" smtClean="0"/>
              <a:t>. (=</a:t>
            </a:r>
            <a:r>
              <a:rPr lang="ko-KR" altLang="en-US" dirty="0" smtClean="0"/>
              <a:t>자바스크립트</a:t>
            </a:r>
            <a:r>
              <a:rPr lang="en-US" altLang="ko-KR" dirty="0" smtClean="0"/>
              <a:t>XML)</a:t>
            </a:r>
          </a:p>
          <a:p>
            <a:r>
              <a:rPr lang="ko-KR" altLang="en-US" dirty="0" smtClean="0"/>
              <a:t>닫힘 규칙을 지킨다</a:t>
            </a:r>
            <a:r>
              <a:rPr lang="en-US" altLang="ko-KR" dirty="0" smtClean="0"/>
              <a:t>.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/&gt;&lt;input/&gt;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부모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컴포넌트로 </a:t>
            </a:r>
            <a:r>
              <a:rPr lang="ko-KR" altLang="en-US" u="sng" dirty="0" smtClean="0"/>
              <a:t>단일 </a:t>
            </a:r>
            <a:r>
              <a:rPr lang="ko-KR" altLang="en-US" b="1" u="sng" dirty="0" smtClean="0">
                <a:solidFill>
                  <a:schemeClr val="accent2">
                    <a:lumMod val="75000"/>
                  </a:schemeClr>
                </a:solidFill>
              </a:rPr>
              <a:t>객체</a:t>
            </a:r>
            <a:r>
              <a:rPr lang="ko-KR" altLang="en-US" u="sng" dirty="0" smtClean="0"/>
              <a:t> 형태로 </a:t>
            </a:r>
            <a:r>
              <a:rPr lang="ko-KR" altLang="en-US" dirty="0" smtClean="0"/>
              <a:t>값 전달 </a:t>
            </a:r>
            <a:r>
              <a:rPr lang="en-US" altLang="ko-KR" dirty="0" smtClean="0"/>
              <a:t>Props(Properties) </a:t>
            </a:r>
            <a:r>
              <a:rPr lang="ko-KR" altLang="en-US" dirty="0" smtClean="0"/>
              <a:t>라고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037697" y="2222359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7" name="타원 6"/>
          <p:cNvSpPr/>
          <p:nvPr/>
        </p:nvSpPr>
        <p:spPr>
          <a:xfrm>
            <a:off x="7755337" y="2302117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8" name="타원 7"/>
          <p:cNvSpPr/>
          <p:nvPr/>
        </p:nvSpPr>
        <p:spPr>
          <a:xfrm>
            <a:off x="4812936" y="540202"/>
            <a:ext cx="1229710" cy="1182413"/>
          </a:xfrm>
          <a:prstGeom prst="ellipse">
            <a:avLst/>
          </a:prstGeom>
          <a:gradFill>
            <a:gsLst>
              <a:gs pos="10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  <p:sp>
        <p:nvSpPr>
          <p:cNvPr id="10" name="타원 9"/>
          <p:cNvSpPr/>
          <p:nvPr/>
        </p:nvSpPr>
        <p:spPr>
          <a:xfrm>
            <a:off x="4812936" y="265383"/>
            <a:ext cx="1229710" cy="1182413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67624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5 -0.18079 L 0.1345 -0.18056 C 0.11797 -0.18426 0.13333 -0.18079 0.12239 -0.18403 C 0.11198 -0.18704 0.12083 -0.1838 0.10937 -0.18704 C 0.10794 -0.1875 0.10651 -0.18797 0.10508 -0.18843 C 0.09961 -0.18797 0.09414 -0.1882 0.0888 -0.18704 C 0.08724 -0.18658 0.08594 -0.18473 0.08437 -0.18403 C 0.08307 -0.18311 0.08151 -0.18288 0.08008 -0.18241 C 0.0789 -0.18079 0.07786 -0.17917 0.07669 -0.17778 C 0.07591 -0.17709 0.07487 -0.17686 0.07409 -0.17639 C 0.07291 -0.17547 0.07174 -0.17431 0.07057 -0.17315 C 0.06914 -0.17176 0.06784 -0.17014 0.06627 -0.16852 C 0.05781 -0.16042 0.05989 -0.16413 0.05078 -0.15325 C 0.04818 -0.15024 0.04544 -0.14746 0.0431 -0.14422 C 0.03802 -0.13704 0.04049 -0.13913 0.0362 -0.13635 C 0.0332 -0.13241 0.02956 -0.12825 0.02747 -0.12269 C 0.01914 -0.10024 0.0276 -0.12385 0.02239 -0.10741 C 0.02135 -0.10417 0.01914 -0.09931 0.0181 -0.09653 C 0.01588 -0.08519 0.01875 -0.09931 0.01549 -0.0875 C 0.01185 -0.07477 0.01784 -0.09144 0.01289 -0.07825 C 0.01237 -0.07477 0.01107 -0.06505 0.01028 -0.06297 L 0.00859 -0.05834 C 0.00833 -0.05625 0.00807 -0.05417 0.00768 -0.05232 C 0.00742 -0.0507 0.00703 -0.04908 0.00677 -0.04769 C 0.00482 -0.03149 0.00703 -0.04422 0.00508 -0.0338 C 0.00482 -0.03033 0.00469 -0.02663 0.0043 -0.02315 C 0.00403 -0.02153 0.00364 -0.02014 0.00338 -0.01852 C 0.00299 -0.01598 0.00286 -0.01343 0.00247 -0.01088 C 0.00221 -0.0088 0.00195 -0.00672 0.00169 -0.00463 C 0.00143 -0.00325 0.00078 4.81481E-6 0.00078 0.00023 L 1.875E-6 4.81481E-6 " pathEditMode="relative" rAng="0" ptsTypes="AAAAAAAAAAAAAAAAAAAAAAAAAAA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878 -0.18287 L -0.08945 -0.18287 C -0.04948 -0.18287 1.66667E-6 -0.13264 1.66667E-6 -0.09144 L 1.66667E-6 7.40741E-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4815 L -2.29167E-6 0.298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39483</TotalTime>
  <Words>4767</Words>
  <Application>Microsoft Office PowerPoint</Application>
  <PresentationFormat>와이드스크린</PresentationFormat>
  <Paragraphs>1178</Paragraphs>
  <Slides>72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7" baseType="lpstr">
      <vt:lpstr>Arial Unicode MS</vt:lpstr>
      <vt:lpstr>D2Coding</vt:lpstr>
      <vt:lpstr>맑은 고딕</vt:lpstr>
      <vt:lpstr>Arial</vt:lpstr>
      <vt:lpstr>Office 테마</vt:lpstr>
      <vt:lpstr>리액트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 기초</dc:title>
  <dc:creator>Microsoft 계정</dc:creator>
  <cp:lastModifiedBy>Microsoft 계정</cp:lastModifiedBy>
  <cp:revision>161</cp:revision>
  <dcterms:created xsi:type="dcterms:W3CDTF">2024-11-06T04:01:47Z</dcterms:created>
  <dcterms:modified xsi:type="dcterms:W3CDTF">2024-12-12T00:47:53Z</dcterms:modified>
</cp:coreProperties>
</file>